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58" r:id="rId5"/>
    <p:sldId id="264" r:id="rId6"/>
    <p:sldId id="259" r:id="rId7"/>
    <p:sldId id="260" r:id="rId8"/>
    <p:sldId id="261" r:id="rId9"/>
    <p:sldId id="262" r:id="rId10"/>
    <p:sldId id="266" r:id="rId11"/>
    <p:sldId id="267" r:id="rId12"/>
    <p:sldId id="268"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105" d="100"/>
          <a:sy n="105" d="100"/>
        </p:scale>
        <p:origin x="13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D12E-088F-9B54-9A20-73030BC8EC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F81173-4B5D-0780-ACD4-0E547A3DA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9F775E-21EE-B17D-E803-64A8D2E8D7FF}"/>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5E3B212A-AC83-3F96-DE84-585931BA1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AF883-9768-12A8-07F1-F946CBEE20ED}"/>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571752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37B2-BC74-E124-BF6E-1198D9263A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A6849A-830B-BF29-AC98-4639193D1A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B0658-994E-D535-8092-0D5AE4DBFAC2}"/>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CC0D350E-F983-D169-0A7B-BCBE610D7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91652-1214-2551-5D9E-1ECFCAF10020}"/>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1233321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8BEE3A-8D9C-D212-1BF9-59230D862B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14580B-E667-41C5-CEA4-C7EFF7A265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BC30C-87AA-830E-13FD-E36EAD0BA1CA}"/>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136FE0DD-27B4-636E-0CFA-0F2B8DA6C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4E97C-660D-8A2D-C33B-F0DFB8CB31D5}"/>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1564740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EB771-C95F-229F-3E95-BDEC2A5DB9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722FAC-A174-B74D-F44C-B2F5AF4145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AEEBD3-B525-7170-B6C9-932FF7D5EC15}"/>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851E1358-33A1-637A-D037-176CE4D1B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A538B-A0BB-6ECC-0FB5-991508170B5B}"/>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302124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CF08D-C9FD-2AD4-0955-A0E37FAA1E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53A049-BFBB-E4B9-775A-21127303D1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D61DF8-1622-2F1C-DD60-44D540D61F85}"/>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92A98B3F-432C-A712-23AE-7D223BE7B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B9F12-BB97-F331-357E-2E27971E62A8}"/>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483440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9450-049B-7C6A-7516-7B476E56DA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92A4B6-4238-44D5-12CA-9F5FA8EDF6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0B33B4-D573-DD91-F568-C623F4DD14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E32226-5E19-DF56-4783-95FE285A20CE}"/>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6" name="Footer Placeholder 5">
            <a:extLst>
              <a:ext uri="{FF2B5EF4-FFF2-40B4-BE49-F238E27FC236}">
                <a16:creationId xmlns:a16="http://schemas.microsoft.com/office/drawing/2014/main" id="{3123C3DE-DBE0-1797-8996-76E27ED95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A5D812-38CB-49B3-C5F3-2DFDA2ED9339}"/>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158401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C9D76-39FD-6E5D-305C-040E039752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1A97B9-FE7F-DA92-0F08-6FA932DBE4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98BC62-0249-F07F-0E1D-14E4E9755C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510862-D17B-9947-AC82-F6F8222593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EA6544-DFFD-C647-62B6-A9ADAAA798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29F39E-DCD5-3D50-DA0E-89B84DE0016F}"/>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8" name="Footer Placeholder 7">
            <a:extLst>
              <a:ext uri="{FF2B5EF4-FFF2-40B4-BE49-F238E27FC236}">
                <a16:creationId xmlns:a16="http://schemas.microsoft.com/office/drawing/2014/main" id="{B67F5DDC-B246-62CD-BBFB-6816270BA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FEF274-359F-4453-4485-9A1915460876}"/>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3159577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313C1-F541-A20B-811F-E478FC79A9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BA491D-E636-74C3-88AB-E80FA13A3296}"/>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4" name="Footer Placeholder 3">
            <a:extLst>
              <a:ext uri="{FF2B5EF4-FFF2-40B4-BE49-F238E27FC236}">
                <a16:creationId xmlns:a16="http://schemas.microsoft.com/office/drawing/2014/main" id="{460EBE3B-7E46-E8F7-8128-976D00A0B2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0A28AD-4825-CA7E-EED3-78BE686D332D}"/>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3010777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12EC1-CBF5-E196-A939-73FA0CE3633B}"/>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3" name="Footer Placeholder 2">
            <a:extLst>
              <a:ext uri="{FF2B5EF4-FFF2-40B4-BE49-F238E27FC236}">
                <a16:creationId xmlns:a16="http://schemas.microsoft.com/office/drawing/2014/main" id="{4D10AB70-147C-6028-28E9-9BFC59341B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219409-66DD-936C-CDBB-BF63F9D3F889}"/>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515243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0AABF-8AA5-DCF3-4D4C-A71C57119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2B5D61-4CD9-EB22-973A-6B69496D35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6931A1-8246-DC2D-7AD4-808458968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D802CB-B679-9D84-1628-BCA4C74F0EA5}"/>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6" name="Footer Placeholder 5">
            <a:extLst>
              <a:ext uri="{FF2B5EF4-FFF2-40B4-BE49-F238E27FC236}">
                <a16:creationId xmlns:a16="http://schemas.microsoft.com/office/drawing/2014/main" id="{0117CB44-F0BA-B9BE-CF5E-210D6F7BE0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2F26D-A5D8-738E-DF39-31CD1B0A46B3}"/>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94321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913D-E42B-9240-1E1C-781EF0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FB174F-BA35-2F11-4D66-032A9F31A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A83BE-8AAE-42FF-E7F3-FA2A82A51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7AC16B-464A-8F31-0337-B8976FE9E148}"/>
              </a:ext>
            </a:extLst>
          </p:cNvPr>
          <p:cNvSpPr>
            <a:spLocks noGrp="1"/>
          </p:cNvSpPr>
          <p:nvPr>
            <p:ph type="dt" sz="half" idx="10"/>
          </p:nvPr>
        </p:nvSpPr>
        <p:spPr/>
        <p:txBody>
          <a:bodyPr/>
          <a:lstStyle/>
          <a:p>
            <a:fld id="{B6D803A4-D582-496B-A89F-8BCD15FBC1AA}" type="datetimeFigureOut">
              <a:rPr lang="en-US" smtClean="0"/>
              <a:t>2/3/2023</a:t>
            </a:fld>
            <a:endParaRPr lang="en-US"/>
          </a:p>
        </p:txBody>
      </p:sp>
      <p:sp>
        <p:nvSpPr>
          <p:cNvPr id="6" name="Footer Placeholder 5">
            <a:extLst>
              <a:ext uri="{FF2B5EF4-FFF2-40B4-BE49-F238E27FC236}">
                <a16:creationId xmlns:a16="http://schemas.microsoft.com/office/drawing/2014/main" id="{466FCBB0-FC2B-9342-DDBC-BBBB30E70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25CD6-D865-CB5A-AF78-235094523081}"/>
              </a:ext>
            </a:extLst>
          </p:cNvPr>
          <p:cNvSpPr>
            <a:spLocks noGrp="1"/>
          </p:cNvSpPr>
          <p:nvPr>
            <p:ph type="sldNum" sz="quarter" idx="12"/>
          </p:nvPr>
        </p:nvSpPr>
        <p:spPr/>
        <p:txBody>
          <a:bodyPr/>
          <a:lstStyle/>
          <a:p>
            <a:fld id="{235E724C-0A4C-4022-9D2F-DE5A1F2D6B55}" type="slidenum">
              <a:rPr lang="en-US" smtClean="0"/>
              <a:t>‹#›</a:t>
            </a:fld>
            <a:endParaRPr lang="en-US"/>
          </a:p>
        </p:txBody>
      </p:sp>
    </p:spTree>
    <p:extLst>
      <p:ext uri="{BB962C8B-B14F-4D97-AF65-F5344CB8AC3E}">
        <p14:creationId xmlns:p14="http://schemas.microsoft.com/office/powerpoint/2010/main" val="197276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CF6DB-259E-3D72-8BB1-F20D1AF5AD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D49498-58EF-E0B0-B769-A4BCC009CC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AB8800-41ED-81E4-D4B7-38178B289F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803A4-D582-496B-A89F-8BCD15FBC1AA}" type="datetimeFigureOut">
              <a:rPr lang="en-US" smtClean="0"/>
              <a:t>2/3/2023</a:t>
            </a:fld>
            <a:endParaRPr lang="en-US"/>
          </a:p>
        </p:txBody>
      </p:sp>
      <p:sp>
        <p:nvSpPr>
          <p:cNvPr id="5" name="Footer Placeholder 4">
            <a:extLst>
              <a:ext uri="{FF2B5EF4-FFF2-40B4-BE49-F238E27FC236}">
                <a16:creationId xmlns:a16="http://schemas.microsoft.com/office/drawing/2014/main" id="{A91E3294-AB03-1C82-D911-3E22502666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717575-BE0F-ABBC-AA84-DB88F882C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5E724C-0A4C-4022-9D2F-DE5A1F2D6B55}" type="slidenum">
              <a:rPr lang="en-US" smtClean="0"/>
              <a:t>‹#›</a:t>
            </a:fld>
            <a:endParaRPr lang="en-US"/>
          </a:p>
        </p:txBody>
      </p:sp>
    </p:spTree>
    <p:extLst>
      <p:ext uri="{BB962C8B-B14F-4D97-AF65-F5344CB8AC3E}">
        <p14:creationId xmlns:p14="http://schemas.microsoft.com/office/powerpoint/2010/main" val="2523942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4.sv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5219F-F874-5AA5-A5E0-1C72743CA9D8}"/>
              </a:ext>
            </a:extLst>
          </p:cNvPr>
          <p:cNvSpPr txBox="1"/>
          <p:nvPr/>
        </p:nvSpPr>
        <p:spPr>
          <a:xfrm>
            <a:off x="2798064" y="1152144"/>
            <a:ext cx="5926058" cy="707886"/>
          </a:xfrm>
          <a:prstGeom prst="rect">
            <a:avLst/>
          </a:prstGeom>
          <a:noFill/>
        </p:spPr>
        <p:txBody>
          <a:bodyPr wrap="square" rtlCol="0">
            <a:spAutoFit/>
          </a:bodyPr>
          <a:lstStyle/>
          <a:p>
            <a:pPr algn="ctr"/>
            <a:r>
              <a:rPr lang="en-US" sz="4000" b="1" u="sng" dirty="0">
                <a:solidFill>
                  <a:schemeClr val="accent4">
                    <a:lumMod val="75000"/>
                  </a:schemeClr>
                </a:solidFill>
                <a:latin typeface="Forte" panose="03060902040502070203" pitchFamily="66" charset="0"/>
              </a:rPr>
              <a:t>LIBERTY</a:t>
            </a:r>
            <a:r>
              <a:rPr lang="en-US" sz="4000" b="1" dirty="0">
                <a:latin typeface="Forte" panose="03060902040502070203" pitchFamily="66" charset="0"/>
              </a:rPr>
              <a:t> </a:t>
            </a:r>
            <a:r>
              <a:rPr lang="en-US" sz="4000" b="1" u="sng" dirty="0">
                <a:latin typeface="Forte" panose="03060902040502070203" pitchFamily="66" charset="0"/>
              </a:rPr>
              <a:t>ELECTRONICS.</a:t>
            </a:r>
            <a:endParaRPr lang="en-US" b="1" u="sng" dirty="0">
              <a:latin typeface="Forte" panose="03060902040502070203" pitchFamily="66" charset="0"/>
            </a:endParaRPr>
          </a:p>
        </p:txBody>
      </p:sp>
      <p:sp>
        <p:nvSpPr>
          <p:cNvPr id="6" name="Oval 5">
            <a:extLst>
              <a:ext uri="{FF2B5EF4-FFF2-40B4-BE49-F238E27FC236}">
                <a16:creationId xmlns:a16="http://schemas.microsoft.com/office/drawing/2014/main" id="{5D2F23F9-4569-47A0-1969-353E1F526918}"/>
              </a:ext>
            </a:extLst>
          </p:cNvPr>
          <p:cNvSpPr/>
          <p:nvPr/>
        </p:nvSpPr>
        <p:spPr>
          <a:xfrm>
            <a:off x="4078224" y="2212848"/>
            <a:ext cx="2825496" cy="10698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CBCD0E0-CFAA-690C-D0B9-AB10DCB8148A}"/>
              </a:ext>
            </a:extLst>
          </p:cNvPr>
          <p:cNvSpPr txBox="1"/>
          <p:nvPr/>
        </p:nvSpPr>
        <p:spPr>
          <a:xfrm>
            <a:off x="1316736" y="4426696"/>
            <a:ext cx="1261872" cy="369332"/>
          </a:xfrm>
          <a:prstGeom prst="rect">
            <a:avLst/>
          </a:prstGeom>
          <a:noFill/>
          <a:ln>
            <a:noFill/>
          </a:ln>
        </p:spPr>
        <p:txBody>
          <a:bodyPr wrap="square" rtlCol="0">
            <a:spAutoFit/>
          </a:bodyPr>
          <a:lstStyle/>
          <a:p>
            <a:pPr algn="ctr"/>
            <a:r>
              <a:rPr lang="en-US" b="1" u="sng" dirty="0">
                <a:effectLst>
                  <a:outerShdw blurRad="38100" dist="38100" dir="2700000" algn="tl">
                    <a:srgbClr val="000000">
                      <a:alpha val="43137"/>
                    </a:srgbClr>
                  </a:outerShdw>
                </a:effectLst>
              </a:rPr>
              <a:t>GROUP</a:t>
            </a:r>
            <a:r>
              <a:rPr lang="en-US" b="1" dirty="0"/>
              <a:t> </a:t>
            </a:r>
          </a:p>
        </p:txBody>
      </p:sp>
      <p:sp>
        <p:nvSpPr>
          <p:cNvPr id="9" name="TextBox 8">
            <a:extLst>
              <a:ext uri="{FF2B5EF4-FFF2-40B4-BE49-F238E27FC236}">
                <a16:creationId xmlns:a16="http://schemas.microsoft.com/office/drawing/2014/main" id="{792F07CC-2CAD-05F5-654E-9655416A9835}"/>
              </a:ext>
            </a:extLst>
          </p:cNvPr>
          <p:cNvSpPr txBox="1"/>
          <p:nvPr/>
        </p:nvSpPr>
        <p:spPr>
          <a:xfrm>
            <a:off x="438912" y="4997971"/>
            <a:ext cx="3154680" cy="1384995"/>
          </a:xfrm>
          <a:prstGeom prst="rect">
            <a:avLst/>
          </a:prstGeom>
          <a:noFill/>
        </p:spPr>
        <p:txBody>
          <a:bodyPr wrap="square" rtlCol="0">
            <a:spAutoFit/>
          </a:bodyPr>
          <a:lstStyle/>
          <a:p>
            <a:pPr marL="228600" indent="-228600">
              <a:buAutoNum type="arabicPeriod"/>
            </a:pPr>
            <a:r>
              <a:rPr lang="en-US" sz="1200" dirty="0"/>
              <a:t>MUHAMMAD SHAHEER Std1401788</a:t>
            </a:r>
          </a:p>
          <a:p>
            <a:pPr marL="228600" indent="-228600">
              <a:buAutoNum type="arabicPeriod"/>
            </a:pPr>
            <a:endParaRPr lang="en-US" sz="1200" dirty="0"/>
          </a:p>
          <a:p>
            <a:pPr marL="228600" indent="-228600">
              <a:buAutoNum type="arabicPeriod" startAt="2"/>
            </a:pPr>
            <a:r>
              <a:rPr lang="en-US" sz="1200" dirty="0"/>
              <a:t>SOHAIB IRSHAD Std1407075</a:t>
            </a:r>
          </a:p>
          <a:p>
            <a:endParaRPr lang="en-US" sz="1200" dirty="0"/>
          </a:p>
          <a:p>
            <a:pPr marL="228600" indent="-228600">
              <a:buAutoNum type="arabicPeriod" startAt="3"/>
            </a:pPr>
            <a:r>
              <a:rPr lang="en-US" sz="1200" dirty="0"/>
              <a:t>LAIBA ZAFAR Std1397240</a:t>
            </a:r>
          </a:p>
          <a:p>
            <a:pPr marL="228600" indent="-228600">
              <a:buAutoNum type="arabicPeriod" startAt="3"/>
            </a:pPr>
            <a:endParaRPr lang="en-US" sz="1200" dirty="0"/>
          </a:p>
          <a:p>
            <a:r>
              <a:rPr lang="en-US" sz="1200" dirty="0"/>
              <a:t>4.   MALIK ALI Std1399179</a:t>
            </a:r>
          </a:p>
        </p:txBody>
      </p:sp>
      <p:sp>
        <p:nvSpPr>
          <p:cNvPr id="11" name="TextBox 10">
            <a:extLst>
              <a:ext uri="{FF2B5EF4-FFF2-40B4-BE49-F238E27FC236}">
                <a16:creationId xmlns:a16="http://schemas.microsoft.com/office/drawing/2014/main" id="{3754D60D-C0F4-1732-586E-9F515F2DFFEA}"/>
              </a:ext>
            </a:extLst>
          </p:cNvPr>
          <p:cNvSpPr txBox="1"/>
          <p:nvPr/>
        </p:nvSpPr>
        <p:spPr>
          <a:xfrm>
            <a:off x="8449056" y="4545568"/>
            <a:ext cx="1874520" cy="369332"/>
          </a:xfrm>
          <a:prstGeom prst="rect">
            <a:avLst/>
          </a:prstGeom>
          <a:noFill/>
          <a:ln>
            <a:noFill/>
          </a:ln>
        </p:spPr>
        <p:txBody>
          <a:bodyPr wrap="square" rtlCol="0">
            <a:spAutoFit/>
          </a:bodyPr>
          <a:lstStyle/>
          <a:p>
            <a:pPr algn="ctr"/>
            <a:r>
              <a:rPr lang="en-US" b="1" u="sng" dirty="0">
                <a:effectLst>
                  <a:outerShdw blurRad="38100" dist="38100" dir="2700000" algn="tl">
                    <a:srgbClr val="000000">
                      <a:alpha val="43137"/>
                    </a:srgbClr>
                  </a:outerShdw>
                </a:effectLst>
              </a:rPr>
              <a:t>FALCULTY DATA</a:t>
            </a:r>
            <a:r>
              <a:rPr lang="en-US" b="1" dirty="0"/>
              <a:t> </a:t>
            </a:r>
          </a:p>
        </p:txBody>
      </p:sp>
      <p:sp>
        <p:nvSpPr>
          <p:cNvPr id="13" name="TextBox 12">
            <a:extLst>
              <a:ext uri="{FF2B5EF4-FFF2-40B4-BE49-F238E27FC236}">
                <a16:creationId xmlns:a16="http://schemas.microsoft.com/office/drawing/2014/main" id="{175F4BB4-1798-8E43-5651-43A2A823C8C8}"/>
              </a:ext>
            </a:extLst>
          </p:cNvPr>
          <p:cNvSpPr txBox="1"/>
          <p:nvPr/>
        </p:nvSpPr>
        <p:spPr>
          <a:xfrm>
            <a:off x="7973568" y="4988827"/>
            <a:ext cx="3337560" cy="1754326"/>
          </a:xfrm>
          <a:prstGeom prst="rect">
            <a:avLst/>
          </a:prstGeom>
          <a:noFill/>
        </p:spPr>
        <p:txBody>
          <a:bodyPr wrap="square" rtlCol="0">
            <a:spAutoFit/>
          </a:bodyPr>
          <a:lstStyle/>
          <a:p>
            <a:r>
              <a:rPr lang="en-US" sz="1200" dirty="0"/>
              <a:t>FALCULTY NAME :	SIR AMIR HAMZA.</a:t>
            </a:r>
          </a:p>
          <a:p>
            <a:endParaRPr lang="en-US" sz="1200" dirty="0"/>
          </a:p>
          <a:p>
            <a:r>
              <a:rPr lang="en-US" sz="1200" dirty="0"/>
              <a:t>COORDINATOR NAME :	ARIBA KHAN.</a:t>
            </a:r>
          </a:p>
          <a:p>
            <a:endParaRPr lang="en-US" sz="1200" dirty="0"/>
          </a:p>
          <a:p>
            <a:r>
              <a:rPr lang="en-US" sz="1200" dirty="0"/>
              <a:t>CENTER NAME :	NORTH NAZIMABAD.</a:t>
            </a:r>
          </a:p>
          <a:p>
            <a:endParaRPr lang="en-US" sz="1200" dirty="0"/>
          </a:p>
          <a:p>
            <a:r>
              <a:rPr lang="en-US" sz="1200" dirty="0"/>
              <a:t>GROUP :		(B).</a:t>
            </a:r>
          </a:p>
          <a:p>
            <a:endParaRPr lang="en-US" sz="1200" dirty="0"/>
          </a:p>
          <a:p>
            <a:r>
              <a:rPr lang="en-US" sz="1200" dirty="0"/>
              <a:t>BATCH : 		2207G3.</a:t>
            </a:r>
          </a:p>
        </p:txBody>
      </p:sp>
      <p:sp>
        <p:nvSpPr>
          <p:cNvPr id="14" name="TextBox 13">
            <a:extLst>
              <a:ext uri="{FF2B5EF4-FFF2-40B4-BE49-F238E27FC236}">
                <a16:creationId xmlns:a16="http://schemas.microsoft.com/office/drawing/2014/main" id="{348A4C53-8CDA-BBFB-9503-4747E96F6596}"/>
              </a:ext>
            </a:extLst>
          </p:cNvPr>
          <p:cNvSpPr txBox="1"/>
          <p:nvPr/>
        </p:nvSpPr>
        <p:spPr>
          <a:xfrm>
            <a:off x="4224528" y="3429000"/>
            <a:ext cx="2532888" cy="307777"/>
          </a:xfrm>
          <a:prstGeom prst="rect">
            <a:avLst/>
          </a:prstGeom>
          <a:noFill/>
        </p:spPr>
        <p:txBody>
          <a:bodyPr wrap="square" rtlCol="0">
            <a:spAutoFit/>
          </a:bodyPr>
          <a:lstStyle/>
          <a:p>
            <a:pPr marL="285750" indent="-285750" algn="ctr">
              <a:buFont typeface="Wingdings" panose="05000000000000000000" pitchFamily="2" charset="2"/>
              <a:buChar char="v"/>
            </a:pPr>
            <a:r>
              <a:rPr lang="en-US" sz="1400" b="1" i="1" u="sng" dirty="0"/>
              <a:t>We serve the best</a:t>
            </a:r>
            <a:endParaRPr lang="en-US" b="1" i="1" u="sng" dirty="0"/>
          </a:p>
        </p:txBody>
      </p:sp>
      <p:sp>
        <p:nvSpPr>
          <p:cNvPr id="2" name="Rectangle 1">
            <a:extLst>
              <a:ext uri="{FF2B5EF4-FFF2-40B4-BE49-F238E27FC236}">
                <a16:creationId xmlns:a16="http://schemas.microsoft.com/office/drawing/2014/main" id="{E9EA09D8-33B4-72AD-3415-D11052C8EC2E}"/>
              </a:ext>
            </a:extLst>
          </p:cNvPr>
          <p:cNvSpPr/>
          <p:nvPr/>
        </p:nvSpPr>
        <p:spPr>
          <a:xfrm>
            <a:off x="-91440" y="-109354"/>
            <a:ext cx="1408176" cy="102412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850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976B-D632-E988-224E-E656B26F0273}"/>
              </a:ext>
            </a:extLst>
          </p:cNvPr>
          <p:cNvSpPr>
            <a:spLocks noGrp="1"/>
          </p:cNvSpPr>
          <p:nvPr>
            <p:ph type="title"/>
          </p:nvPr>
        </p:nvSpPr>
        <p:spPr>
          <a:xfrm>
            <a:off x="1112520" y="402710"/>
            <a:ext cx="9622536" cy="1325563"/>
          </a:xfrm>
        </p:spPr>
        <p:txBody>
          <a:bodyPr/>
          <a:lstStyle/>
          <a:p>
            <a:pPr algn="ctr"/>
            <a:r>
              <a:rPr lang="en-US" b="1" u="sng" dirty="0">
                <a:effectLst>
                  <a:outerShdw blurRad="38100" dist="38100" dir="2700000" algn="tl">
                    <a:srgbClr val="000000">
                      <a:alpha val="43137"/>
                    </a:srgbClr>
                  </a:outerShdw>
                </a:effectLst>
                <a:latin typeface="Agency FB" panose="020B0503020202020204" pitchFamily="34" charset="0"/>
              </a:rPr>
              <a:t>PROBLEM STATMENTS</a:t>
            </a:r>
            <a:endParaRPr lang="en-US" dirty="0"/>
          </a:p>
        </p:txBody>
      </p:sp>
      <p:sp>
        <p:nvSpPr>
          <p:cNvPr id="7" name="Rectangle 6">
            <a:extLst>
              <a:ext uri="{FF2B5EF4-FFF2-40B4-BE49-F238E27FC236}">
                <a16:creationId xmlns:a16="http://schemas.microsoft.com/office/drawing/2014/main" id="{CD949FAB-4D66-8FFC-4909-9610304323C6}"/>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alf Frame 7">
            <a:extLst>
              <a:ext uri="{FF2B5EF4-FFF2-40B4-BE49-F238E27FC236}">
                <a16:creationId xmlns:a16="http://schemas.microsoft.com/office/drawing/2014/main" id="{FBC3AF2F-7117-B4B8-28FF-DB53ED5D64AB}"/>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ontent Placeholder 2">
            <a:extLst>
              <a:ext uri="{FF2B5EF4-FFF2-40B4-BE49-F238E27FC236}">
                <a16:creationId xmlns:a16="http://schemas.microsoft.com/office/drawing/2014/main" id="{6F7D0201-0D12-CFB9-3C19-0EB8AFB888C7}"/>
              </a:ext>
            </a:extLst>
          </p:cNvPr>
          <p:cNvSpPr txBox="1">
            <a:spLocks noGrp="1"/>
          </p:cNvSpPr>
          <p:nvPr>
            <p:ph idx="1"/>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effectLst/>
                <a:latin typeface="Calibri (Body)"/>
                <a:ea typeface="Times New Roman" panose="02020603050405020304" pitchFamily="18" charset="0"/>
              </a:rPr>
              <a:t>Liberty Electronics is a shop selling various electronic products. The company advertises by distributing the pamphlets, advertising on television and so on. Due to rapid development in internet field, the company decides to launch a website where people will get all the information about the various products available with them easily.</a:t>
            </a:r>
          </a:p>
          <a:p>
            <a:pPr marL="0" marR="0">
              <a:spcBef>
                <a:spcPts val="0"/>
              </a:spcBef>
              <a:spcAft>
                <a:spcPts val="0"/>
              </a:spcAft>
            </a:pPr>
            <a:endParaRPr lang="en-US" sz="1500" dirty="0"/>
          </a:p>
          <a:p>
            <a:pPr marL="0" marR="0">
              <a:spcBef>
                <a:spcPts val="0"/>
              </a:spcBef>
              <a:spcAft>
                <a:spcPts val="0"/>
              </a:spcAft>
            </a:pPr>
            <a:r>
              <a:rPr lang="en-US" sz="1500" dirty="0"/>
              <a:t>   </a:t>
            </a:r>
            <a:r>
              <a:rPr lang="en-US" sz="1500" b="1" dirty="0">
                <a:effectLst/>
                <a:latin typeface="Calibri (Body)"/>
                <a:ea typeface="Times New Roman" panose="02020603050405020304" pitchFamily="18" charset="0"/>
              </a:rPr>
              <a:t>Requirement Specification:</a:t>
            </a:r>
            <a:endParaRPr lang="en-US" sz="1500" dirty="0">
              <a:effectLst/>
              <a:latin typeface="Calibri (Body)"/>
              <a:ea typeface="Times New Roman" panose="02020603050405020304" pitchFamily="18" charset="0"/>
            </a:endParaRPr>
          </a:p>
          <a:p>
            <a:pPr marL="0" marR="0" algn="just">
              <a:spcBef>
                <a:spcPts val="0"/>
              </a:spcBef>
              <a:spcAft>
                <a:spcPts val="0"/>
              </a:spcAft>
            </a:pPr>
            <a:r>
              <a:rPr lang="en-US" sz="1500" dirty="0">
                <a:effectLst/>
                <a:latin typeface="Calibri (Body)"/>
                <a:ea typeface="Times New Roman" panose="02020603050405020304" pitchFamily="18" charset="0"/>
              </a:rPr>
              <a:t>The Web site is to be created based on the following requirements.</a:t>
            </a:r>
          </a:p>
          <a:p>
            <a:pPr marL="0" marR="0">
              <a:spcBef>
                <a:spcPts val="0"/>
              </a:spcBef>
              <a:spcAft>
                <a:spcPts val="0"/>
              </a:spcAft>
            </a:pPr>
            <a:r>
              <a:rPr lang="en-US" sz="1500" dirty="0">
                <a:effectLst/>
                <a:latin typeface="Calibri (Body)"/>
                <a:ea typeface="Times New Roman" panose="02020603050405020304" pitchFamily="18" charset="0"/>
              </a:rPr>
              <a:t> </a:t>
            </a:r>
          </a:p>
          <a:p>
            <a:pPr marL="342900" marR="0" lvl="0" indent="-342900">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The Home Page should be created making use of sections with a suitable logo </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The site should display a menu which will contain the options for brief introduction about the various products available, location of the shop and any other information if required.</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The information should be categorized according to the brand names of the products like if a User wants to see only Samsung products then he click on a Link/button/menu etc. and he will see only That Brand products.</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When a user selects any particular brand, a list of products for that brand will be displayed</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A brief summary of features of individual products should be displayed on the Web Page along with the product but detailed Features should be stored in Individual Word documents which can be downloaded or viewed by the User who wishes to see the same.</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The user should also be able to compare the various products of different as well as similar brands.</a:t>
            </a:r>
          </a:p>
          <a:p>
            <a:pPr marL="342900" marR="0" lvl="0" indent="-342900" algn="just">
              <a:spcBef>
                <a:spcPts val="0"/>
              </a:spcBef>
              <a:spcAft>
                <a:spcPts val="0"/>
              </a:spcAft>
              <a:buFont typeface="+mj-lt"/>
              <a:buAutoNum type="arabicParenR"/>
              <a:tabLst>
                <a:tab pos="457200" algn="l"/>
              </a:tabLst>
            </a:pPr>
            <a:r>
              <a:rPr lang="en-US" sz="1500" dirty="0">
                <a:effectLst/>
                <a:latin typeface="Calibri (Body)"/>
                <a:ea typeface="Times New Roman" panose="02020603050405020304" pitchFamily="18" charset="0"/>
              </a:rPr>
              <a:t>There should be a “Contact Us” page which will have the Address of the Company which is as follows and the mail address which when clicked will invoke the local mail client from where they can send an email.</a:t>
            </a:r>
          </a:p>
          <a:p>
            <a:endParaRPr lang="en-US" sz="1400" dirty="0"/>
          </a:p>
        </p:txBody>
      </p:sp>
    </p:spTree>
    <p:extLst>
      <p:ext uri="{BB962C8B-B14F-4D97-AF65-F5344CB8AC3E}">
        <p14:creationId xmlns:p14="http://schemas.microsoft.com/office/powerpoint/2010/main" val="1858892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C3479-10F4-ADA2-0D77-27117155383B}"/>
              </a:ext>
            </a:extLst>
          </p:cNvPr>
          <p:cNvSpPr>
            <a:spLocks noGrp="1"/>
          </p:cNvSpPr>
          <p:nvPr>
            <p:ph type="title"/>
          </p:nvPr>
        </p:nvSpPr>
        <p:spPr/>
        <p:txBody>
          <a:bodyPr/>
          <a:lstStyle/>
          <a:p>
            <a:pPr algn="ctr"/>
            <a:r>
              <a:rPr lang="en-US" b="1" u="sng" dirty="0">
                <a:effectLst>
                  <a:outerShdw blurRad="38100" dist="38100" dir="2700000" algn="tl">
                    <a:srgbClr val="000000">
                      <a:alpha val="43137"/>
                    </a:srgbClr>
                  </a:outerShdw>
                </a:effectLst>
                <a:latin typeface="Agency FB" panose="020B0503020202020204" pitchFamily="34" charset="0"/>
              </a:rPr>
              <a:t>PROBLEM STATEMENTS SOLVED</a:t>
            </a:r>
            <a:endParaRPr lang="en-US" dirty="0"/>
          </a:p>
        </p:txBody>
      </p:sp>
      <p:sp>
        <p:nvSpPr>
          <p:cNvPr id="3" name="Content Placeholder 2">
            <a:extLst>
              <a:ext uri="{FF2B5EF4-FFF2-40B4-BE49-F238E27FC236}">
                <a16:creationId xmlns:a16="http://schemas.microsoft.com/office/drawing/2014/main" id="{DBD1B619-B09E-1D73-4384-216C5EB8A4D3}"/>
              </a:ext>
            </a:extLst>
          </p:cNvPr>
          <p:cNvSpPr>
            <a:spLocks noGrp="1"/>
          </p:cNvSpPr>
          <p:nvPr>
            <p:ph idx="1"/>
          </p:nvPr>
        </p:nvSpPr>
        <p:spPr/>
        <p:txBody>
          <a:bodyPr/>
          <a:lstStyle/>
          <a:p>
            <a:pPr marL="0" marR="0">
              <a:lnSpc>
                <a:spcPct val="107000"/>
              </a:lnSpc>
              <a:spcBef>
                <a:spcPts val="0"/>
              </a:spcBef>
              <a:spcAft>
                <a:spcPts val="800"/>
              </a:spcAft>
            </a:pPr>
            <a:r>
              <a:rPr lang="en-US" sz="1400" dirty="0">
                <a:ln>
                  <a:noFill/>
                </a:ln>
                <a:solidFill>
                  <a:srgbClr val="000000"/>
                </a:solidFill>
                <a:effectLst>
                  <a:outerShdw blurRad="38100" dist="19050" dir="2700000" algn="tl">
                    <a:schemeClr val="dk1">
                      <a:alpha val="40000"/>
                    </a:schemeClr>
                  </a:outerShdw>
                </a:effectLst>
                <a:latin typeface="Calibri (Body)"/>
                <a:ea typeface="Calibri" panose="020F0502020204030204" pitchFamily="34" charset="0"/>
                <a:cs typeface="Arial" panose="020B0604020202020204" pitchFamily="34" charset="0"/>
              </a:rPr>
              <a:t>We made a logo that we used in the navbar and the new made cards for the products</a:t>
            </a:r>
            <a:endParaRPr lang="en-US" sz="1400" dirty="0">
              <a:effectLst/>
              <a:latin typeface="Calibri (Body)"/>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400" dirty="0">
                <a:ln>
                  <a:noFill/>
                </a:ln>
                <a:solidFill>
                  <a:srgbClr val="000000"/>
                </a:solidFill>
                <a:effectLst>
                  <a:outerShdw blurRad="38100" dist="19050" dir="2700000" algn="tl">
                    <a:schemeClr val="dk1">
                      <a:alpha val="40000"/>
                    </a:schemeClr>
                  </a:outerShdw>
                </a:effectLst>
                <a:latin typeface="Calibri (Body)"/>
                <a:ea typeface="Calibri" panose="020F0502020204030204" pitchFamily="34" charset="0"/>
                <a:cs typeface="Arial" panose="020B0604020202020204" pitchFamily="34" charset="0"/>
              </a:rPr>
              <a:t>We used dropdown to showcase the brands. For each brand we made product’s categories</a:t>
            </a:r>
            <a:endParaRPr lang="en-US" sz="1400" dirty="0">
              <a:effectLst/>
              <a:latin typeface="Calibri (Body)"/>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400" dirty="0">
                <a:ln>
                  <a:noFill/>
                </a:ln>
                <a:solidFill>
                  <a:srgbClr val="000000"/>
                </a:solidFill>
                <a:effectLst>
                  <a:outerShdw blurRad="38100" dist="19050" dir="2700000" algn="tl">
                    <a:schemeClr val="dk1">
                      <a:alpha val="40000"/>
                    </a:schemeClr>
                  </a:outerShdw>
                </a:effectLst>
                <a:latin typeface="Calibri (Body)"/>
                <a:ea typeface="Calibri" panose="020F0502020204030204" pitchFamily="34" charset="0"/>
                <a:cs typeface="Arial" panose="020B0604020202020204" pitchFamily="34" charset="0"/>
              </a:rPr>
              <a:t>Then we made product pages for individual products where user gets to know about the individual product and he can add it to cart or we made a login and signup pages  Then we made a contact us page if user want to contact he can contact throw this page by submitting their information .</a:t>
            </a:r>
            <a:endParaRPr lang="en-US" sz="1400" dirty="0">
              <a:effectLst/>
              <a:latin typeface="Calibri (Body)"/>
              <a:ea typeface="Calibri" panose="020F0502020204030204" pitchFamily="34" charset="0"/>
              <a:cs typeface="Arial" panose="020B0604020202020204" pitchFamily="34" charset="0"/>
            </a:endParaRPr>
          </a:p>
          <a:p>
            <a:endParaRPr lang="en-US" dirty="0"/>
          </a:p>
        </p:txBody>
      </p:sp>
      <p:sp>
        <p:nvSpPr>
          <p:cNvPr id="4" name="Rectangle 3">
            <a:extLst>
              <a:ext uri="{FF2B5EF4-FFF2-40B4-BE49-F238E27FC236}">
                <a16:creationId xmlns:a16="http://schemas.microsoft.com/office/drawing/2014/main" id="{BB7CDC36-ACA8-1D93-57F0-F82EC64BD2C3}"/>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77A1E419-03F8-CDC4-0E34-1495EE053FD7}"/>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2476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254D8D-C956-A1B2-CF94-93AAEC378C74}"/>
              </a:ext>
            </a:extLst>
          </p:cNvPr>
          <p:cNvSpPr>
            <a:spLocks noGrp="1"/>
          </p:cNvSpPr>
          <p:nvPr>
            <p:ph type="title"/>
          </p:nvPr>
        </p:nvSpPr>
        <p:spPr>
          <a:xfrm>
            <a:off x="1112520" y="402710"/>
            <a:ext cx="9622536" cy="1325563"/>
          </a:xfrm>
        </p:spPr>
        <p:txBody>
          <a:bodyPr/>
          <a:lstStyle/>
          <a:p>
            <a:pPr algn="ctr"/>
            <a:r>
              <a:rPr lang="en-US" b="1" u="sng" dirty="0">
                <a:effectLst>
                  <a:outerShdw blurRad="38100" dist="38100" dir="2700000" algn="tl">
                    <a:srgbClr val="000000">
                      <a:alpha val="43137"/>
                    </a:srgbClr>
                  </a:outerShdw>
                </a:effectLst>
                <a:latin typeface="Agency FB" panose="020B0503020202020204" pitchFamily="34" charset="0"/>
              </a:rPr>
              <a:t>GOOGLE LIGHT HOUSE &amp; AHREF REPORT</a:t>
            </a:r>
            <a:endParaRPr lang="en-US" dirty="0"/>
          </a:p>
        </p:txBody>
      </p:sp>
      <p:sp>
        <p:nvSpPr>
          <p:cNvPr id="5" name="Rectangle 4">
            <a:extLst>
              <a:ext uri="{FF2B5EF4-FFF2-40B4-BE49-F238E27FC236}">
                <a16:creationId xmlns:a16="http://schemas.microsoft.com/office/drawing/2014/main" id="{EEAEF385-2DCF-7625-4A8A-CDFAABF819AE}"/>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alf Frame 5">
            <a:extLst>
              <a:ext uri="{FF2B5EF4-FFF2-40B4-BE49-F238E27FC236}">
                <a16:creationId xmlns:a16="http://schemas.microsoft.com/office/drawing/2014/main" id="{742DEA6D-309E-EA29-A962-7B71D6E81769}"/>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A07DB35D-C7C6-F4E0-F077-094E3E5BF296}"/>
              </a:ext>
            </a:extLst>
          </p:cNvPr>
          <p:cNvSpPr/>
          <p:nvPr/>
        </p:nvSpPr>
        <p:spPr>
          <a:xfrm>
            <a:off x="493776" y="1737416"/>
            <a:ext cx="5705856" cy="471787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F717EBF-2E63-563C-D346-E653C92924C9}"/>
              </a:ext>
            </a:extLst>
          </p:cNvPr>
          <p:cNvSpPr/>
          <p:nvPr/>
        </p:nvSpPr>
        <p:spPr>
          <a:xfrm>
            <a:off x="6492240" y="1737416"/>
            <a:ext cx="5477256" cy="178302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287022B-3D52-3BCF-1C68-82BAFB9C5F44}"/>
              </a:ext>
            </a:extLst>
          </p:cNvPr>
          <p:cNvSpPr/>
          <p:nvPr/>
        </p:nvSpPr>
        <p:spPr>
          <a:xfrm>
            <a:off x="6492240" y="3886256"/>
            <a:ext cx="5477256" cy="178302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4431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55D9-FCD0-5F47-78F2-59112ADE845A}"/>
              </a:ext>
            </a:extLst>
          </p:cNvPr>
          <p:cNvSpPr>
            <a:spLocks noGrp="1"/>
          </p:cNvSpPr>
          <p:nvPr>
            <p:ph type="title"/>
          </p:nvPr>
        </p:nvSpPr>
        <p:spPr>
          <a:xfrm>
            <a:off x="993648" y="2376805"/>
            <a:ext cx="10515600" cy="1325563"/>
          </a:xfrm>
        </p:spPr>
        <p:txBody>
          <a:bodyPr/>
          <a:lstStyle/>
          <a:p>
            <a:pPr algn="ctr"/>
            <a:r>
              <a:rPr lang="en-US" sz="8000" b="1" u="sng" dirty="0">
                <a:effectLst>
                  <a:outerShdw blurRad="38100" dist="38100" dir="2700000" algn="tl">
                    <a:srgbClr val="000000">
                      <a:alpha val="43137"/>
                    </a:srgbClr>
                  </a:outerShdw>
                </a:effectLst>
                <a:latin typeface="Agency FB" panose="020B0503020202020204" pitchFamily="34" charset="0"/>
              </a:rPr>
              <a:t>THANKS FOR WATCHING </a:t>
            </a:r>
            <a:endParaRPr lang="en-US" dirty="0"/>
          </a:p>
        </p:txBody>
      </p:sp>
      <p:sp>
        <p:nvSpPr>
          <p:cNvPr id="4" name="Rectangle 3">
            <a:extLst>
              <a:ext uri="{FF2B5EF4-FFF2-40B4-BE49-F238E27FC236}">
                <a16:creationId xmlns:a16="http://schemas.microsoft.com/office/drawing/2014/main" id="{6A93B6F4-CF9F-54B0-063B-8729CBBC6F26}"/>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0247E03F-4311-2A4D-910D-1B405ED4737A}"/>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74C7DBE7-4C46-6DC3-0E5F-D8F4500F2FA2}"/>
              </a:ext>
            </a:extLst>
          </p:cNvPr>
          <p:cNvSpPr txBox="1"/>
          <p:nvPr/>
        </p:nvSpPr>
        <p:spPr>
          <a:xfrm>
            <a:off x="3392424" y="3702368"/>
            <a:ext cx="4928616" cy="369332"/>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rPr>
              <a:t>TILL THEN KEEP LEARNING AND KEEP EXPLORING</a:t>
            </a:r>
          </a:p>
        </p:txBody>
      </p:sp>
      <p:pic>
        <p:nvPicPr>
          <p:cNvPr id="9" name="Graphic 8" descr="Handshake with solid fill">
            <a:extLst>
              <a:ext uri="{FF2B5EF4-FFF2-40B4-BE49-F238E27FC236}">
                <a16:creationId xmlns:a16="http://schemas.microsoft.com/office/drawing/2014/main" id="{7CE7DFE1-3E68-F539-F3B1-77DE858110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21112" y="2660904"/>
            <a:ext cx="914400" cy="914400"/>
          </a:xfrm>
          <a:prstGeom prst="rect">
            <a:avLst/>
          </a:prstGeom>
        </p:spPr>
      </p:pic>
    </p:spTree>
    <p:extLst>
      <p:ext uri="{BB962C8B-B14F-4D97-AF65-F5344CB8AC3E}">
        <p14:creationId xmlns:p14="http://schemas.microsoft.com/office/powerpoint/2010/main" val="31487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F5CB-6E39-900A-6BCC-C27424C9B3D1}"/>
              </a:ext>
            </a:extLst>
          </p:cNvPr>
          <p:cNvSpPr>
            <a:spLocks noGrp="1"/>
          </p:cNvSpPr>
          <p:nvPr>
            <p:ph type="title"/>
          </p:nvPr>
        </p:nvSpPr>
        <p:spPr>
          <a:xfrm>
            <a:off x="1316736" y="397426"/>
            <a:ext cx="7839269"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INTRODUCTION OF OUR PROJECT</a:t>
            </a:r>
          </a:p>
        </p:txBody>
      </p:sp>
      <p:sp>
        <p:nvSpPr>
          <p:cNvPr id="3" name="Content Placeholder 2">
            <a:extLst>
              <a:ext uri="{FF2B5EF4-FFF2-40B4-BE49-F238E27FC236}">
                <a16:creationId xmlns:a16="http://schemas.microsoft.com/office/drawing/2014/main" id="{27624B6E-9A9D-5327-2755-F744D9B14E15}"/>
              </a:ext>
            </a:extLst>
          </p:cNvPr>
          <p:cNvSpPr>
            <a:spLocks noGrp="1"/>
          </p:cNvSpPr>
          <p:nvPr>
            <p:ph idx="1"/>
          </p:nvPr>
        </p:nvSpPr>
        <p:spPr>
          <a:xfrm>
            <a:off x="241040" y="2301487"/>
            <a:ext cx="10515600" cy="4351338"/>
          </a:xfrm>
        </p:spPr>
        <p:txBody>
          <a:bodyPr>
            <a:normAutofit/>
          </a:bodyPr>
          <a:lstStyle/>
          <a:p>
            <a:pPr>
              <a:buFont typeface="Wingdings" panose="05000000000000000000" pitchFamily="2" charset="2"/>
              <a:buChar char="§"/>
            </a:pPr>
            <a:r>
              <a:rPr lang="en-US" sz="1400" u="sng" dirty="0">
                <a:effectLst>
                  <a:outerShdw blurRad="38100" dist="38100" dir="2700000" algn="tl">
                    <a:srgbClr val="000000">
                      <a:alpha val="43137"/>
                    </a:srgbClr>
                  </a:outerShdw>
                </a:effectLst>
              </a:rPr>
              <a:t>Our  EProject are consist of A Electronic shop It have a Beautiful Home page About us page and Brands with dropdown menu and contact us and login and signup </a:t>
            </a:r>
          </a:p>
          <a:p>
            <a:pPr>
              <a:buFont typeface="Wingdings" panose="05000000000000000000" pitchFamily="2" charset="2"/>
              <a:buChar char="§"/>
            </a:pPr>
            <a:r>
              <a:rPr lang="en-US" sz="1400" dirty="0"/>
              <a:t>it have a beautiful navbar then A beautiful carousel . in this carousel have a three beautiful pictures .</a:t>
            </a:r>
          </a:p>
          <a:p>
            <a:pPr>
              <a:buFont typeface="Wingdings" panose="05000000000000000000" pitchFamily="2" charset="2"/>
              <a:buChar char="§"/>
            </a:pPr>
            <a:endParaRPr lang="en-US" sz="1400" u="sng" dirty="0">
              <a:effectLst>
                <a:outerShdw blurRad="38100" dist="38100" dir="2700000" algn="tl">
                  <a:srgbClr val="000000">
                    <a:alpha val="43137"/>
                  </a:srgbClr>
                </a:outerShdw>
              </a:effectLst>
            </a:endParaRPr>
          </a:p>
          <a:p>
            <a:pPr>
              <a:buFont typeface="Wingdings" panose="05000000000000000000" pitchFamily="2" charset="2"/>
              <a:buChar char="§"/>
            </a:pPr>
            <a:r>
              <a:rPr lang="en-US" sz="1400" dirty="0"/>
              <a:t>After navbar and Carousel we have a beautiful services section in this services section have a Three beautiful icons and this icons have a beautiful CSS Hover effect if you click this icons.</a:t>
            </a:r>
          </a:p>
          <a:p>
            <a:pPr>
              <a:buFont typeface="Wingdings" panose="05000000000000000000" pitchFamily="2" charset="2"/>
              <a:buChar char="§"/>
            </a:pPr>
            <a:r>
              <a:rPr lang="en-US" sz="1400" dirty="0"/>
              <a:t>Now After navbar, carousel, And Services Section we have one Banner with some Text.</a:t>
            </a:r>
          </a:p>
          <a:p>
            <a:pPr>
              <a:buFont typeface="Wingdings" panose="05000000000000000000" pitchFamily="2" charset="2"/>
              <a:buChar char="§"/>
            </a:pPr>
            <a:r>
              <a:rPr lang="en-US" sz="1400" dirty="0"/>
              <a:t>After banner we have a beautiful product section this product section consist a six product </a:t>
            </a:r>
          </a:p>
          <a:p>
            <a:pPr>
              <a:buFont typeface="Wingdings" panose="05000000000000000000" pitchFamily="2" charset="2"/>
              <a:buChar char="§"/>
            </a:pPr>
            <a:r>
              <a:rPr lang="en-US" sz="1400" dirty="0"/>
              <a:t>In this home page we have a some blogs post’s about our website and other information. If user click any blog post in home page then he/she will go official blog page . </a:t>
            </a:r>
          </a:p>
          <a:p>
            <a:pPr>
              <a:buFont typeface="Wingdings" panose="05000000000000000000" pitchFamily="2" charset="2"/>
              <a:buChar char="§"/>
            </a:pPr>
            <a:r>
              <a:rPr lang="en-US" sz="1400" dirty="0"/>
              <a:t>And after banner and text we have a beautiful subscription Panel if you want to update all latest new and product so you also need to subscribe our website</a:t>
            </a:r>
          </a:p>
          <a:p>
            <a:pPr>
              <a:buFont typeface="Wingdings" panose="05000000000000000000" pitchFamily="2" charset="2"/>
              <a:buChar char="§"/>
            </a:pPr>
            <a:r>
              <a:rPr lang="en-US" sz="1400" dirty="0"/>
              <a:t>And after all of this we a beautiful footer with some menu option’s and some icons and I frame of  Google map </a:t>
            </a:r>
          </a:p>
          <a:p>
            <a:pPr>
              <a:buFont typeface="Wingdings" panose="05000000000000000000" pitchFamily="2" charset="2"/>
              <a:buChar char="§"/>
            </a:pPr>
            <a:endParaRPr lang="en-US" sz="1400" dirty="0"/>
          </a:p>
          <a:p>
            <a:pPr>
              <a:buFont typeface="Wingdings" panose="05000000000000000000" pitchFamily="2" charset="2"/>
              <a:buChar char="§"/>
            </a:pPr>
            <a:r>
              <a:rPr lang="en-US" sz="1400" dirty="0"/>
              <a:t>All links of our home page is active and our home page is fully responsive and beautiful ….!</a:t>
            </a:r>
          </a:p>
        </p:txBody>
      </p:sp>
      <p:sp>
        <p:nvSpPr>
          <p:cNvPr id="5" name="Rectangle 4">
            <a:extLst>
              <a:ext uri="{FF2B5EF4-FFF2-40B4-BE49-F238E27FC236}">
                <a16:creationId xmlns:a16="http://schemas.microsoft.com/office/drawing/2014/main" id="{32DB7A5A-4BD8-A01D-30EC-5E192AE13BC1}"/>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260F0A-CBF0-ADA6-90FA-4F12F7170BB3}"/>
              </a:ext>
            </a:extLst>
          </p:cNvPr>
          <p:cNvSpPr txBox="1"/>
          <p:nvPr/>
        </p:nvSpPr>
        <p:spPr>
          <a:xfrm>
            <a:off x="10392746" y="1060207"/>
            <a:ext cx="727787" cy="369332"/>
          </a:xfrm>
          <a:prstGeom prst="rect">
            <a:avLst/>
          </a:prstGeom>
          <a:noFill/>
        </p:spPr>
        <p:txBody>
          <a:bodyPr wrap="square" rtlCol="0">
            <a:spAutoFit/>
          </a:bodyPr>
          <a:lstStyle/>
          <a:p>
            <a:r>
              <a:rPr lang="en-US" b="1" u="sng" dirty="0">
                <a:effectLst>
                  <a:outerShdw blurRad="38100" dist="38100" dir="2700000" algn="tl">
                    <a:srgbClr val="000000">
                      <a:alpha val="43137"/>
                    </a:srgbClr>
                  </a:outerShdw>
                </a:effectLst>
                <a:latin typeface="Agency FB" panose="020B0503020202020204" pitchFamily="34" charset="0"/>
              </a:rPr>
              <a:t>(PAGE)</a:t>
            </a:r>
            <a:endParaRPr lang="en-US" dirty="0"/>
          </a:p>
        </p:txBody>
      </p:sp>
      <p:pic>
        <p:nvPicPr>
          <p:cNvPr id="12" name="Graphic 11" descr="Home with solid fill">
            <a:extLst>
              <a:ext uri="{FF2B5EF4-FFF2-40B4-BE49-F238E27FC236}">
                <a16:creationId xmlns:a16="http://schemas.microsoft.com/office/drawing/2014/main" id="{C2D9555D-EC91-BF5A-E7A7-99FFFAEB6E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9781" y="603007"/>
            <a:ext cx="914400" cy="914400"/>
          </a:xfrm>
          <a:prstGeom prst="rect">
            <a:avLst/>
          </a:prstGeom>
        </p:spPr>
      </p:pic>
      <p:sp>
        <p:nvSpPr>
          <p:cNvPr id="13" name="Half Frame 12">
            <a:extLst>
              <a:ext uri="{FF2B5EF4-FFF2-40B4-BE49-F238E27FC236}">
                <a16:creationId xmlns:a16="http://schemas.microsoft.com/office/drawing/2014/main" id="{2A5B935D-94B2-8AC2-E19C-EBC81C91198E}"/>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138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0825-63D8-59D8-8005-E38749CD2EC5}"/>
              </a:ext>
            </a:extLst>
          </p:cNvPr>
          <p:cNvSpPr>
            <a:spLocks noGrp="1"/>
          </p:cNvSpPr>
          <p:nvPr>
            <p:ph type="title"/>
          </p:nvPr>
        </p:nvSpPr>
        <p:spPr>
          <a:xfrm>
            <a:off x="1021080" y="481806"/>
            <a:ext cx="10515600"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BLOG AND BLOG PAGE’S OF OUR PROJECT</a:t>
            </a:r>
            <a:endParaRPr lang="en-US" dirty="0"/>
          </a:p>
        </p:txBody>
      </p:sp>
      <p:pic>
        <p:nvPicPr>
          <p:cNvPr id="7" name="Content Placeholder 6" descr="Books with solid fill">
            <a:extLst>
              <a:ext uri="{FF2B5EF4-FFF2-40B4-BE49-F238E27FC236}">
                <a16:creationId xmlns:a16="http://schemas.microsoft.com/office/drawing/2014/main" id="{841BDF8C-D435-54EC-2806-41115738279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0532" y="754443"/>
            <a:ext cx="780288" cy="780288"/>
          </a:xfrm>
        </p:spPr>
      </p:pic>
      <p:sp>
        <p:nvSpPr>
          <p:cNvPr id="4" name="Rectangle 3">
            <a:extLst>
              <a:ext uri="{FF2B5EF4-FFF2-40B4-BE49-F238E27FC236}">
                <a16:creationId xmlns:a16="http://schemas.microsoft.com/office/drawing/2014/main" id="{064009CF-1C40-C589-8784-6C039489BE93}"/>
              </a:ext>
            </a:extLst>
          </p:cNvPr>
          <p:cNvSpPr/>
          <p:nvPr/>
        </p:nvSpPr>
        <p:spPr>
          <a:xfrm>
            <a:off x="-91440" y="-109354"/>
            <a:ext cx="1408176" cy="102412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84EED58E-0684-B559-388C-407E095DE484}"/>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F333249-D9C0-780D-FE7B-FA5F7A1BCE1A}"/>
              </a:ext>
            </a:extLst>
          </p:cNvPr>
          <p:cNvSpPr txBox="1"/>
          <p:nvPr/>
        </p:nvSpPr>
        <p:spPr>
          <a:xfrm>
            <a:off x="10370820" y="1070439"/>
            <a:ext cx="1795272" cy="646331"/>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Blogs</a:t>
            </a:r>
          </a:p>
          <a:p>
            <a:endParaRPr lang="en-US" dirty="0"/>
          </a:p>
        </p:txBody>
      </p:sp>
      <p:sp>
        <p:nvSpPr>
          <p:cNvPr id="10" name="Content Placeholder 2">
            <a:extLst>
              <a:ext uri="{FF2B5EF4-FFF2-40B4-BE49-F238E27FC236}">
                <a16:creationId xmlns:a16="http://schemas.microsoft.com/office/drawing/2014/main" id="{485051BC-C8D9-D4D7-9C09-BE0EB4855C31}"/>
              </a:ext>
            </a:extLst>
          </p:cNvPr>
          <p:cNvSpPr txBox="1">
            <a:spLocks/>
          </p:cNvSpPr>
          <p:nvPr/>
        </p:nvSpPr>
        <p:spPr>
          <a:xfrm>
            <a:off x="838200" y="1825625"/>
            <a:ext cx="10515600" cy="2344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Our blog page consist our EProject  topic all are information of our website inside this.</a:t>
            </a:r>
          </a:p>
          <a:p>
            <a:r>
              <a:rPr lang="en-US" sz="1400" dirty="0"/>
              <a:t>We make home blog section and official blog page in our website if user click any blog in home page then he/she will redirect to official blog page .</a:t>
            </a:r>
          </a:p>
          <a:p>
            <a:r>
              <a:rPr lang="en-US" sz="1400" dirty="0"/>
              <a:t>We will replace navbar to Off canvas in Blog page’s .</a:t>
            </a:r>
          </a:p>
          <a:p>
            <a:r>
              <a:rPr lang="en-US" sz="1400" dirty="0"/>
              <a:t>We will make blog page’s use particular Keywords  like Mobile phone, cheap Mobile phone, washing machine, Refrigerators, Microwave Owen, and Many more Like this. Because it is used for SEO this key words help to searching our website of Google Search engine .</a:t>
            </a:r>
          </a:p>
          <a:p>
            <a:endParaRPr lang="en-US" sz="1400" dirty="0"/>
          </a:p>
        </p:txBody>
      </p:sp>
      <p:sp>
        <p:nvSpPr>
          <p:cNvPr id="11" name="Rectangle 10">
            <a:extLst>
              <a:ext uri="{FF2B5EF4-FFF2-40B4-BE49-F238E27FC236}">
                <a16:creationId xmlns:a16="http://schemas.microsoft.com/office/drawing/2014/main" id="{5140C62B-FA1D-D942-59EA-E2D34F0A8912}"/>
              </a:ext>
            </a:extLst>
          </p:cNvPr>
          <p:cNvSpPr/>
          <p:nvPr/>
        </p:nvSpPr>
        <p:spPr>
          <a:xfrm>
            <a:off x="2642616" y="4846320"/>
            <a:ext cx="2350008" cy="1719072"/>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021F09-EE1D-914B-BB06-3506DDFA434D}"/>
              </a:ext>
            </a:extLst>
          </p:cNvPr>
          <p:cNvSpPr/>
          <p:nvPr/>
        </p:nvSpPr>
        <p:spPr>
          <a:xfrm>
            <a:off x="5175504" y="4846320"/>
            <a:ext cx="2350008" cy="1719072"/>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540935-F7A6-3E7A-569D-F0A85D68AAF2}"/>
              </a:ext>
            </a:extLst>
          </p:cNvPr>
          <p:cNvSpPr/>
          <p:nvPr/>
        </p:nvSpPr>
        <p:spPr>
          <a:xfrm>
            <a:off x="7708392" y="4846320"/>
            <a:ext cx="2350008" cy="1719072"/>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263486"/>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alf Frame 6">
            <a:extLst>
              <a:ext uri="{FF2B5EF4-FFF2-40B4-BE49-F238E27FC236}">
                <a16:creationId xmlns:a16="http://schemas.microsoft.com/office/drawing/2014/main" id="{E09E90CC-B703-2C84-F6B0-789DB5FA67DE}"/>
              </a:ext>
            </a:extLst>
          </p:cNvPr>
          <p:cNvSpPr/>
          <p:nvPr/>
        </p:nvSpPr>
        <p:spPr>
          <a:xfrm>
            <a:off x="0" y="0"/>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lf Frame 7">
            <a:extLst>
              <a:ext uri="{FF2B5EF4-FFF2-40B4-BE49-F238E27FC236}">
                <a16:creationId xmlns:a16="http://schemas.microsoft.com/office/drawing/2014/main" id="{51664008-F787-B15F-1B77-EA24E835E9A1}"/>
              </a:ext>
            </a:extLst>
          </p:cNvPr>
          <p:cNvSpPr/>
          <p:nvPr/>
        </p:nvSpPr>
        <p:spPr>
          <a:xfrm rot="10800000">
            <a:off x="11268456" y="5431536"/>
            <a:ext cx="923544" cy="1426464"/>
          </a:xfrm>
          <a:prstGeom prst="halfFram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Rounded Corners 8">
            <a:extLst>
              <a:ext uri="{FF2B5EF4-FFF2-40B4-BE49-F238E27FC236}">
                <a16:creationId xmlns:a16="http://schemas.microsoft.com/office/drawing/2014/main" id="{EC813EA3-2689-7B4A-FF8C-71684F881F84}"/>
              </a:ext>
            </a:extLst>
          </p:cNvPr>
          <p:cNvSpPr/>
          <p:nvPr/>
        </p:nvSpPr>
        <p:spPr>
          <a:xfrm>
            <a:off x="1124712" y="836178"/>
            <a:ext cx="3858768" cy="241401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B626316C-353C-EA48-CD35-53D924FF1725}"/>
              </a:ext>
            </a:extLst>
          </p:cNvPr>
          <p:cNvSpPr/>
          <p:nvPr/>
        </p:nvSpPr>
        <p:spPr>
          <a:xfrm>
            <a:off x="6217920" y="774955"/>
            <a:ext cx="3703320" cy="229057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F31E7F8B-56BD-579A-B566-30C15678B1C8}"/>
              </a:ext>
            </a:extLst>
          </p:cNvPr>
          <p:cNvSpPr/>
          <p:nvPr/>
        </p:nvSpPr>
        <p:spPr>
          <a:xfrm>
            <a:off x="1124712" y="3730751"/>
            <a:ext cx="3858768" cy="2414016"/>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A915CDB-9500-2F76-4B31-7426CF4851B0}"/>
              </a:ext>
            </a:extLst>
          </p:cNvPr>
          <p:cNvSpPr/>
          <p:nvPr/>
        </p:nvSpPr>
        <p:spPr>
          <a:xfrm>
            <a:off x="6217920" y="3792473"/>
            <a:ext cx="3703320" cy="2290572"/>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46176AE-32CC-5625-3796-D38CE025E4C1}"/>
              </a:ext>
            </a:extLst>
          </p:cNvPr>
          <p:cNvSpPr txBox="1"/>
          <p:nvPr/>
        </p:nvSpPr>
        <p:spPr>
          <a:xfrm>
            <a:off x="1719072" y="3220030"/>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HOME PAGE</a:t>
            </a:r>
          </a:p>
        </p:txBody>
      </p:sp>
      <p:sp>
        <p:nvSpPr>
          <p:cNvPr id="14" name="TextBox 13">
            <a:extLst>
              <a:ext uri="{FF2B5EF4-FFF2-40B4-BE49-F238E27FC236}">
                <a16:creationId xmlns:a16="http://schemas.microsoft.com/office/drawing/2014/main" id="{B85AA9D6-CA52-3521-FADA-F964EC591A41}"/>
              </a:ext>
            </a:extLst>
          </p:cNvPr>
          <p:cNvSpPr txBox="1"/>
          <p:nvPr/>
        </p:nvSpPr>
        <p:spPr>
          <a:xfrm>
            <a:off x="6734556" y="3250194"/>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ABOUT US PAGE</a:t>
            </a:r>
          </a:p>
        </p:txBody>
      </p:sp>
      <p:sp>
        <p:nvSpPr>
          <p:cNvPr id="15" name="TextBox 14">
            <a:extLst>
              <a:ext uri="{FF2B5EF4-FFF2-40B4-BE49-F238E27FC236}">
                <a16:creationId xmlns:a16="http://schemas.microsoft.com/office/drawing/2014/main" id="{F427ADD8-E84A-B504-80E5-7CFB53F5EFD7}"/>
              </a:ext>
            </a:extLst>
          </p:cNvPr>
          <p:cNvSpPr txBox="1"/>
          <p:nvPr/>
        </p:nvSpPr>
        <p:spPr>
          <a:xfrm>
            <a:off x="1645920" y="6378937"/>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BRANDS PAGE</a:t>
            </a:r>
          </a:p>
        </p:txBody>
      </p:sp>
      <p:sp>
        <p:nvSpPr>
          <p:cNvPr id="16" name="TextBox 15">
            <a:extLst>
              <a:ext uri="{FF2B5EF4-FFF2-40B4-BE49-F238E27FC236}">
                <a16:creationId xmlns:a16="http://schemas.microsoft.com/office/drawing/2014/main" id="{E7B0409C-C7E7-EBE5-2E86-1A5A41F12528}"/>
              </a:ext>
            </a:extLst>
          </p:cNvPr>
          <p:cNvSpPr txBox="1"/>
          <p:nvPr/>
        </p:nvSpPr>
        <p:spPr>
          <a:xfrm>
            <a:off x="6734556" y="6255992"/>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CONTACT US PAGE</a:t>
            </a:r>
          </a:p>
        </p:txBody>
      </p:sp>
      <p:sp>
        <p:nvSpPr>
          <p:cNvPr id="2" name="TextBox 1">
            <a:extLst>
              <a:ext uri="{FF2B5EF4-FFF2-40B4-BE49-F238E27FC236}">
                <a16:creationId xmlns:a16="http://schemas.microsoft.com/office/drawing/2014/main" id="{07944855-06B1-026D-A2E6-8E5C4B370860}"/>
              </a:ext>
            </a:extLst>
          </p:cNvPr>
          <p:cNvSpPr txBox="1"/>
          <p:nvPr/>
        </p:nvSpPr>
        <p:spPr>
          <a:xfrm>
            <a:off x="4128516" y="113068"/>
            <a:ext cx="3063240" cy="461665"/>
          </a:xfrm>
          <a:prstGeom prst="rect">
            <a:avLst/>
          </a:prstGeom>
          <a:noFill/>
        </p:spPr>
        <p:txBody>
          <a:bodyPr wrap="square" rtlCol="0">
            <a:spAutoFit/>
          </a:bodyPr>
          <a:lstStyle/>
          <a:p>
            <a:pPr algn="ctr"/>
            <a:r>
              <a:rPr lang="en-US" sz="2400" b="1" u="sng" dirty="0">
                <a:effectLst>
                  <a:outerShdw blurRad="38100" dist="38100" dir="2700000" algn="tl">
                    <a:srgbClr val="000000">
                      <a:alpha val="43137"/>
                    </a:srgbClr>
                  </a:outerShdw>
                </a:effectLst>
              </a:rPr>
              <a:t>SNAP</a:t>
            </a:r>
            <a:r>
              <a:rPr lang="en-US" sz="2400" b="1" u="sng" dirty="0"/>
              <a:t> SHOTS</a:t>
            </a:r>
          </a:p>
        </p:txBody>
      </p:sp>
    </p:spTree>
    <p:extLst>
      <p:ext uri="{BB962C8B-B14F-4D97-AF65-F5344CB8AC3E}">
        <p14:creationId xmlns:p14="http://schemas.microsoft.com/office/powerpoint/2010/main" val="140347382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87E8120F-E6A4-B965-4C45-28F3021BB6C3}"/>
              </a:ext>
            </a:extLst>
          </p:cNvPr>
          <p:cNvSpPr/>
          <p:nvPr/>
        </p:nvSpPr>
        <p:spPr>
          <a:xfrm>
            <a:off x="0" y="0"/>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Half Frame 4">
            <a:extLst>
              <a:ext uri="{FF2B5EF4-FFF2-40B4-BE49-F238E27FC236}">
                <a16:creationId xmlns:a16="http://schemas.microsoft.com/office/drawing/2014/main" id="{5A464B75-7F05-C964-217D-D06B8C5BBBD3}"/>
              </a:ext>
            </a:extLst>
          </p:cNvPr>
          <p:cNvSpPr/>
          <p:nvPr/>
        </p:nvSpPr>
        <p:spPr>
          <a:xfrm rot="10800000">
            <a:off x="11268456" y="5431536"/>
            <a:ext cx="923544" cy="1426464"/>
          </a:xfrm>
          <a:prstGeom prst="halfFram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Rounded Corners 5">
            <a:extLst>
              <a:ext uri="{FF2B5EF4-FFF2-40B4-BE49-F238E27FC236}">
                <a16:creationId xmlns:a16="http://schemas.microsoft.com/office/drawing/2014/main" id="{3E0563D7-0D30-1AC7-95C2-821AD4FDFD13}"/>
              </a:ext>
            </a:extLst>
          </p:cNvPr>
          <p:cNvSpPr/>
          <p:nvPr/>
        </p:nvSpPr>
        <p:spPr>
          <a:xfrm>
            <a:off x="1124712" y="713233"/>
            <a:ext cx="3858768" cy="241401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21569E09-D1AC-67ED-9642-7F456ACFC0DA}"/>
              </a:ext>
            </a:extLst>
          </p:cNvPr>
          <p:cNvSpPr/>
          <p:nvPr/>
        </p:nvSpPr>
        <p:spPr>
          <a:xfrm>
            <a:off x="6217920" y="683514"/>
            <a:ext cx="3703320" cy="229057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FF2C5AC-2F6F-D30E-B47E-EBB71C954314}"/>
              </a:ext>
            </a:extLst>
          </p:cNvPr>
          <p:cNvSpPr/>
          <p:nvPr/>
        </p:nvSpPr>
        <p:spPr>
          <a:xfrm>
            <a:off x="1124712" y="3730751"/>
            <a:ext cx="3858768" cy="2414016"/>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9886342-D366-CA86-9A2D-0D6A93D3EA09}"/>
              </a:ext>
            </a:extLst>
          </p:cNvPr>
          <p:cNvSpPr/>
          <p:nvPr/>
        </p:nvSpPr>
        <p:spPr>
          <a:xfrm>
            <a:off x="6217920" y="3730751"/>
            <a:ext cx="3703320" cy="2290572"/>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A4F944-2EA0-8735-8CD1-D66E7E4A284D}"/>
              </a:ext>
            </a:extLst>
          </p:cNvPr>
          <p:cNvSpPr txBox="1"/>
          <p:nvPr/>
        </p:nvSpPr>
        <p:spPr>
          <a:xfrm>
            <a:off x="1719072" y="3127249"/>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ONE PRODUCT PAGE</a:t>
            </a:r>
          </a:p>
        </p:txBody>
      </p:sp>
      <p:sp>
        <p:nvSpPr>
          <p:cNvPr id="11" name="TextBox 10">
            <a:extLst>
              <a:ext uri="{FF2B5EF4-FFF2-40B4-BE49-F238E27FC236}">
                <a16:creationId xmlns:a16="http://schemas.microsoft.com/office/drawing/2014/main" id="{34E0237A-3E60-E374-879B-4E52C367A6ED}"/>
              </a:ext>
            </a:extLst>
          </p:cNvPr>
          <p:cNvSpPr txBox="1"/>
          <p:nvPr/>
        </p:nvSpPr>
        <p:spPr>
          <a:xfrm>
            <a:off x="6286500" y="3127249"/>
            <a:ext cx="3703320"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SMART PHONE BRANDS SECTION</a:t>
            </a:r>
          </a:p>
        </p:txBody>
      </p:sp>
      <p:sp>
        <p:nvSpPr>
          <p:cNvPr id="12" name="TextBox 11">
            <a:extLst>
              <a:ext uri="{FF2B5EF4-FFF2-40B4-BE49-F238E27FC236}">
                <a16:creationId xmlns:a16="http://schemas.microsoft.com/office/drawing/2014/main" id="{0C6E172F-96C5-44B2-8F12-5AA018516C73}"/>
              </a:ext>
            </a:extLst>
          </p:cNvPr>
          <p:cNvSpPr txBox="1"/>
          <p:nvPr/>
        </p:nvSpPr>
        <p:spPr>
          <a:xfrm>
            <a:off x="1645920" y="6378937"/>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LOGIN PAGE</a:t>
            </a:r>
          </a:p>
        </p:txBody>
      </p:sp>
      <p:sp>
        <p:nvSpPr>
          <p:cNvPr id="13" name="TextBox 12">
            <a:extLst>
              <a:ext uri="{FF2B5EF4-FFF2-40B4-BE49-F238E27FC236}">
                <a16:creationId xmlns:a16="http://schemas.microsoft.com/office/drawing/2014/main" id="{50B1AF34-4E4D-BC79-4D3D-94010CB5B629}"/>
              </a:ext>
            </a:extLst>
          </p:cNvPr>
          <p:cNvSpPr txBox="1"/>
          <p:nvPr/>
        </p:nvSpPr>
        <p:spPr>
          <a:xfrm>
            <a:off x="6734556" y="6255992"/>
            <a:ext cx="2670048" cy="369332"/>
          </a:xfrm>
          <a:prstGeom prst="rect">
            <a:avLst/>
          </a:prstGeom>
          <a:noFill/>
        </p:spPr>
        <p:txBody>
          <a:bodyPr wrap="square" rtlCol="0">
            <a:spAutoFit/>
          </a:bodyPr>
          <a:lstStyle/>
          <a:p>
            <a:pPr algn="ctr"/>
            <a:r>
              <a:rPr lang="en-US" b="1" u="sng" dirty="0">
                <a:effectLst>
                  <a:outerShdw blurRad="38100" dist="38100" dir="2700000" algn="tl">
                    <a:srgbClr val="000000">
                      <a:alpha val="43137"/>
                    </a:srgbClr>
                  </a:outerShdw>
                </a:effectLst>
              </a:rPr>
              <a:t>SINGIN PAGE</a:t>
            </a:r>
          </a:p>
        </p:txBody>
      </p:sp>
      <p:sp>
        <p:nvSpPr>
          <p:cNvPr id="14" name="TextBox 13">
            <a:extLst>
              <a:ext uri="{FF2B5EF4-FFF2-40B4-BE49-F238E27FC236}">
                <a16:creationId xmlns:a16="http://schemas.microsoft.com/office/drawing/2014/main" id="{B93E9BDB-84CE-663D-08C8-45FF4384B6C5}"/>
              </a:ext>
            </a:extLst>
          </p:cNvPr>
          <p:cNvSpPr txBox="1"/>
          <p:nvPr/>
        </p:nvSpPr>
        <p:spPr>
          <a:xfrm>
            <a:off x="4128516" y="113068"/>
            <a:ext cx="3063240" cy="461665"/>
          </a:xfrm>
          <a:prstGeom prst="rect">
            <a:avLst/>
          </a:prstGeom>
          <a:noFill/>
        </p:spPr>
        <p:txBody>
          <a:bodyPr wrap="square" rtlCol="0">
            <a:spAutoFit/>
          </a:bodyPr>
          <a:lstStyle/>
          <a:p>
            <a:pPr algn="ctr"/>
            <a:r>
              <a:rPr lang="en-US" sz="2400" b="1" u="sng" dirty="0">
                <a:effectLst>
                  <a:outerShdw blurRad="38100" dist="38100" dir="2700000" algn="tl">
                    <a:srgbClr val="000000">
                      <a:alpha val="43137"/>
                    </a:srgbClr>
                  </a:outerShdw>
                </a:effectLst>
              </a:rPr>
              <a:t>SNAP</a:t>
            </a:r>
            <a:r>
              <a:rPr lang="en-US" sz="2400" b="1" u="sng" dirty="0"/>
              <a:t> SHOTS</a:t>
            </a:r>
          </a:p>
        </p:txBody>
      </p:sp>
    </p:spTree>
    <p:extLst>
      <p:ext uri="{BB962C8B-B14F-4D97-AF65-F5344CB8AC3E}">
        <p14:creationId xmlns:p14="http://schemas.microsoft.com/office/powerpoint/2010/main" val="1269778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0E75-5714-56BD-B934-948EE10B0959}"/>
              </a:ext>
            </a:extLst>
          </p:cNvPr>
          <p:cNvSpPr>
            <a:spLocks noGrp="1"/>
          </p:cNvSpPr>
          <p:nvPr>
            <p:ph type="title"/>
          </p:nvPr>
        </p:nvSpPr>
        <p:spPr>
          <a:xfrm>
            <a:off x="1075944" y="402710"/>
            <a:ext cx="10515600"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ABOUT US PAGE OF OUR PROJECT</a:t>
            </a:r>
            <a:endParaRPr lang="en-US" dirty="0"/>
          </a:p>
        </p:txBody>
      </p:sp>
      <p:sp>
        <p:nvSpPr>
          <p:cNvPr id="3" name="Content Placeholder 2">
            <a:extLst>
              <a:ext uri="{FF2B5EF4-FFF2-40B4-BE49-F238E27FC236}">
                <a16:creationId xmlns:a16="http://schemas.microsoft.com/office/drawing/2014/main" id="{3F21151A-8697-116F-62C7-D26E72C25D55}"/>
              </a:ext>
            </a:extLst>
          </p:cNvPr>
          <p:cNvSpPr>
            <a:spLocks noGrp="1"/>
          </p:cNvSpPr>
          <p:nvPr>
            <p:ph idx="1"/>
          </p:nvPr>
        </p:nvSpPr>
        <p:spPr>
          <a:xfrm>
            <a:off x="838200" y="1825625"/>
            <a:ext cx="10515600" cy="2344039"/>
          </a:xfrm>
        </p:spPr>
        <p:txBody>
          <a:bodyPr>
            <a:normAutofit/>
          </a:bodyPr>
          <a:lstStyle/>
          <a:p>
            <a:r>
              <a:rPr lang="en-US" sz="1400" dirty="0"/>
              <a:t>About us page is consist of a fixed and responsive navbar with  and .</a:t>
            </a:r>
          </a:p>
          <a:p>
            <a:r>
              <a:rPr lang="en-US" sz="1400" dirty="0"/>
              <a:t>After navbar we have a one grid row in this grid we have some text for our self and second we have one picture with beautiful CSS hover effect if you want to see hover effect so click on this picture.</a:t>
            </a:r>
          </a:p>
          <a:p>
            <a:r>
              <a:rPr lang="en-US" sz="1400" dirty="0"/>
              <a:t>After this  grid we have an other grid row in this grid row we have same 4x md columns in this column we have some icons this icons represent our achievement and  Goals and more then.</a:t>
            </a:r>
          </a:p>
          <a:p>
            <a:r>
              <a:rPr lang="en-US" sz="1400" dirty="0"/>
              <a:t>And then after this section we have a An other section for are team Members this section consist of pictures of our team members.</a:t>
            </a:r>
          </a:p>
          <a:p>
            <a:r>
              <a:rPr lang="en-US" sz="1400" dirty="0"/>
              <a:t>Then we have a Three accordion   this accordion  describe our story and history of are shop and products and many more..</a:t>
            </a:r>
          </a:p>
          <a:p>
            <a:r>
              <a:rPr lang="en-US" sz="1400" dirty="0"/>
              <a:t>After all  section’s we have a same footer  </a:t>
            </a:r>
          </a:p>
          <a:p>
            <a:endParaRPr lang="en-US" sz="1400" dirty="0"/>
          </a:p>
        </p:txBody>
      </p:sp>
      <p:sp>
        <p:nvSpPr>
          <p:cNvPr id="4" name="Rectangle 3">
            <a:extLst>
              <a:ext uri="{FF2B5EF4-FFF2-40B4-BE49-F238E27FC236}">
                <a16:creationId xmlns:a16="http://schemas.microsoft.com/office/drawing/2014/main" id="{70DB3136-0396-DD25-CE26-80B1914E7C42}"/>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ABCDC15E-FE3E-63F3-E40D-A0826973C08A}"/>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Graphic 6" descr="Presentation with bar chart with solid fill">
            <a:extLst>
              <a:ext uri="{FF2B5EF4-FFF2-40B4-BE49-F238E27FC236}">
                <a16:creationId xmlns:a16="http://schemas.microsoft.com/office/drawing/2014/main" id="{106D7795-02A1-024A-EB90-8816AEBCD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8176" y="646705"/>
            <a:ext cx="914400" cy="914400"/>
          </a:xfrm>
          <a:prstGeom prst="rect">
            <a:avLst/>
          </a:prstGeom>
        </p:spPr>
      </p:pic>
      <p:sp>
        <p:nvSpPr>
          <p:cNvPr id="8" name="TextBox 7">
            <a:extLst>
              <a:ext uri="{FF2B5EF4-FFF2-40B4-BE49-F238E27FC236}">
                <a16:creationId xmlns:a16="http://schemas.microsoft.com/office/drawing/2014/main" id="{7FB70E4C-E2CD-2447-2116-A8E233696224}"/>
              </a:ext>
            </a:extLst>
          </p:cNvPr>
          <p:cNvSpPr txBox="1"/>
          <p:nvPr/>
        </p:nvSpPr>
        <p:spPr>
          <a:xfrm>
            <a:off x="9878568" y="1010024"/>
            <a:ext cx="161544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About us page</a:t>
            </a:r>
          </a:p>
        </p:txBody>
      </p:sp>
      <p:sp>
        <p:nvSpPr>
          <p:cNvPr id="9" name="Rectangle 8">
            <a:extLst>
              <a:ext uri="{FF2B5EF4-FFF2-40B4-BE49-F238E27FC236}">
                <a16:creationId xmlns:a16="http://schemas.microsoft.com/office/drawing/2014/main" id="{B722D863-7267-111F-C8AD-46E2EEA3F043}"/>
              </a:ext>
            </a:extLst>
          </p:cNvPr>
          <p:cNvSpPr/>
          <p:nvPr/>
        </p:nvSpPr>
        <p:spPr>
          <a:xfrm>
            <a:off x="612648" y="4919472"/>
            <a:ext cx="2350008" cy="1719072"/>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6937D2-34C0-44AE-D546-06EC3A520608}"/>
              </a:ext>
            </a:extLst>
          </p:cNvPr>
          <p:cNvSpPr/>
          <p:nvPr/>
        </p:nvSpPr>
        <p:spPr>
          <a:xfrm>
            <a:off x="3145536" y="4919472"/>
            <a:ext cx="2350008" cy="1719072"/>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D945E1-DC78-D6B5-C459-E7D5A5F2781A}"/>
              </a:ext>
            </a:extLst>
          </p:cNvPr>
          <p:cNvSpPr/>
          <p:nvPr/>
        </p:nvSpPr>
        <p:spPr>
          <a:xfrm>
            <a:off x="5678424" y="4919472"/>
            <a:ext cx="2350008" cy="1719072"/>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6ED5C5-636D-81DA-658A-6872257E71D0}"/>
              </a:ext>
            </a:extLst>
          </p:cNvPr>
          <p:cNvSpPr/>
          <p:nvPr/>
        </p:nvSpPr>
        <p:spPr>
          <a:xfrm>
            <a:off x="8211312" y="4919472"/>
            <a:ext cx="2350008" cy="1719072"/>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86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934A-CC34-2EB7-CD3D-F4B5D1C2C5F1}"/>
              </a:ext>
            </a:extLst>
          </p:cNvPr>
          <p:cNvSpPr>
            <a:spLocks noGrp="1"/>
          </p:cNvSpPr>
          <p:nvPr>
            <p:ph type="title"/>
          </p:nvPr>
        </p:nvSpPr>
        <p:spPr>
          <a:xfrm>
            <a:off x="1158240" y="402710"/>
            <a:ext cx="6659880"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BRANDS PAGE OF OUR PROJECT</a:t>
            </a:r>
            <a:endParaRPr lang="en-US" dirty="0"/>
          </a:p>
        </p:txBody>
      </p:sp>
      <p:pic>
        <p:nvPicPr>
          <p:cNvPr id="7" name="Content Placeholder 6" descr="Shopping cart with solid fill">
            <a:extLst>
              <a:ext uri="{FF2B5EF4-FFF2-40B4-BE49-F238E27FC236}">
                <a16:creationId xmlns:a16="http://schemas.microsoft.com/office/drawing/2014/main" id="{D332BFEC-0BE1-0861-B2F2-D5CBD44EAF6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5152" y="647260"/>
            <a:ext cx="914400" cy="836461"/>
          </a:xfrm>
        </p:spPr>
      </p:pic>
      <p:sp>
        <p:nvSpPr>
          <p:cNvPr id="4" name="Rectangle 3">
            <a:extLst>
              <a:ext uri="{FF2B5EF4-FFF2-40B4-BE49-F238E27FC236}">
                <a16:creationId xmlns:a16="http://schemas.microsoft.com/office/drawing/2014/main" id="{C025A19E-07AF-61C9-CB5E-BA3EC2729942}"/>
              </a:ext>
            </a:extLst>
          </p:cNvPr>
          <p:cNvSpPr/>
          <p:nvPr/>
        </p:nvSpPr>
        <p:spPr>
          <a:xfrm>
            <a:off x="-91440" y="-109354"/>
            <a:ext cx="1408176" cy="102412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FF00F693-4F85-E1CD-E876-99BE8E13B14F}"/>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7EF4B7F-918C-FFD8-6FB8-4D546322E80A}"/>
              </a:ext>
            </a:extLst>
          </p:cNvPr>
          <p:cNvSpPr txBox="1"/>
          <p:nvPr/>
        </p:nvSpPr>
        <p:spPr>
          <a:xfrm>
            <a:off x="9261348" y="1065490"/>
            <a:ext cx="2517648"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Brands and shop page</a:t>
            </a:r>
          </a:p>
        </p:txBody>
      </p:sp>
      <p:sp>
        <p:nvSpPr>
          <p:cNvPr id="9" name="Content Placeholder 2">
            <a:extLst>
              <a:ext uri="{FF2B5EF4-FFF2-40B4-BE49-F238E27FC236}">
                <a16:creationId xmlns:a16="http://schemas.microsoft.com/office/drawing/2014/main" id="{579E96E3-129C-12FB-EB52-661121655B74}"/>
              </a:ext>
            </a:extLst>
          </p:cNvPr>
          <p:cNvSpPr txBox="1">
            <a:spLocks/>
          </p:cNvSpPr>
          <p:nvPr/>
        </p:nvSpPr>
        <p:spPr>
          <a:xfrm>
            <a:off x="838200" y="1825625"/>
            <a:ext cx="10515600" cy="29566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Our Brands Section consist A Lot of electronics brands Like Dawlance, Orient, Pel, Sony, And many more.</a:t>
            </a:r>
          </a:p>
          <a:p>
            <a:r>
              <a:rPr lang="en-US" sz="1400" dirty="0"/>
              <a:t>If our user click any Brand so he was redirect our brand and shop page brand page consist one product banner with brand name and its picture.</a:t>
            </a:r>
          </a:p>
          <a:p>
            <a:r>
              <a:rPr lang="en-US" sz="1400" dirty="0"/>
              <a:t>If user scroll down page then we have A lot of products of particular brands of this page like Mobile phone refrigerator hand watches washing Machin and many more items many more items in product page</a:t>
            </a:r>
          </a:p>
          <a:p>
            <a:r>
              <a:rPr lang="en-US" sz="1400" dirty="0"/>
              <a:t>If our user click any particular product item then its was redirect our one product page our this item .</a:t>
            </a:r>
          </a:p>
          <a:p>
            <a:r>
              <a:rPr lang="en-US" sz="1400" dirty="0"/>
              <a:t>Our one product page consist a same navbar of webpage and product picture with beautiful hover effect if you hover the picture.</a:t>
            </a:r>
          </a:p>
          <a:p>
            <a:r>
              <a:rPr lang="en-US" sz="1400" dirty="0"/>
              <a:t>In this page we have full information like product name , model , prize quantity and product description and one accordion in this accordion we have are provide an other information product and our website .</a:t>
            </a:r>
          </a:p>
          <a:p>
            <a:r>
              <a:rPr lang="en-US" sz="1400" dirty="0"/>
              <a:t>Then we have responsive footer.</a:t>
            </a:r>
          </a:p>
        </p:txBody>
      </p:sp>
      <p:sp>
        <p:nvSpPr>
          <p:cNvPr id="10" name="Rectangle 9">
            <a:extLst>
              <a:ext uri="{FF2B5EF4-FFF2-40B4-BE49-F238E27FC236}">
                <a16:creationId xmlns:a16="http://schemas.microsoft.com/office/drawing/2014/main" id="{BDE550C1-41F7-04C1-FC93-6B608DA770B8}"/>
              </a:ext>
            </a:extLst>
          </p:cNvPr>
          <p:cNvSpPr/>
          <p:nvPr/>
        </p:nvSpPr>
        <p:spPr>
          <a:xfrm>
            <a:off x="838200" y="5072917"/>
            <a:ext cx="2471928" cy="1583915"/>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F56964-52C2-5675-18FC-B8662B8DAAEE}"/>
              </a:ext>
            </a:extLst>
          </p:cNvPr>
          <p:cNvSpPr/>
          <p:nvPr/>
        </p:nvSpPr>
        <p:spPr>
          <a:xfrm>
            <a:off x="3471672" y="5085638"/>
            <a:ext cx="2471928" cy="157119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29473A-9CDB-2815-B267-D4BEFF4935F9}"/>
              </a:ext>
            </a:extLst>
          </p:cNvPr>
          <p:cNvSpPr/>
          <p:nvPr/>
        </p:nvSpPr>
        <p:spPr>
          <a:xfrm>
            <a:off x="6105144" y="5072917"/>
            <a:ext cx="2368296" cy="1571194"/>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042B91-9729-4253-A87B-7E30325193D9}"/>
              </a:ext>
            </a:extLst>
          </p:cNvPr>
          <p:cNvSpPr/>
          <p:nvPr/>
        </p:nvSpPr>
        <p:spPr>
          <a:xfrm>
            <a:off x="8595360" y="5085637"/>
            <a:ext cx="2368296" cy="1558474"/>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444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789F0-2A0E-4D85-6F24-B7C56B94D618}"/>
              </a:ext>
            </a:extLst>
          </p:cNvPr>
          <p:cNvSpPr>
            <a:spLocks noGrp="1"/>
          </p:cNvSpPr>
          <p:nvPr>
            <p:ph type="title"/>
          </p:nvPr>
        </p:nvSpPr>
        <p:spPr>
          <a:xfrm>
            <a:off x="947928" y="402710"/>
            <a:ext cx="10515600"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CONTACT US PAGE OF OUR PROJECT</a:t>
            </a:r>
            <a:endParaRPr lang="en-US" dirty="0"/>
          </a:p>
        </p:txBody>
      </p:sp>
      <p:sp>
        <p:nvSpPr>
          <p:cNvPr id="4" name="Rectangle 3">
            <a:extLst>
              <a:ext uri="{FF2B5EF4-FFF2-40B4-BE49-F238E27FC236}">
                <a16:creationId xmlns:a16="http://schemas.microsoft.com/office/drawing/2014/main" id="{210D58F5-E101-E608-AAF6-1E85D98A40DE}"/>
              </a:ext>
            </a:extLst>
          </p:cNvPr>
          <p:cNvSpPr/>
          <p:nvPr/>
        </p:nvSpPr>
        <p:spPr>
          <a:xfrm>
            <a:off x="-91440" y="-109354"/>
            <a:ext cx="1408176" cy="10241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1C81144D-D67F-58F0-7A34-779A1230F106}"/>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Content Placeholder 12" descr="Speaker phone with solid fill">
            <a:extLst>
              <a:ext uri="{FF2B5EF4-FFF2-40B4-BE49-F238E27FC236}">
                <a16:creationId xmlns:a16="http://schemas.microsoft.com/office/drawing/2014/main" id="{CFCD76AF-8EE7-3861-EBFE-3B37A6A1B00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0328" y="608291"/>
            <a:ext cx="914400" cy="914400"/>
          </a:xfrm>
        </p:spPr>
      </p:pic>
      <p:sp>
        <p:nvSpPr>
          <p:cNvPr id="14" name="TextBox 13">
            <a:extLst>
              <a:ext uri="{FF2B5EF4-FFF2-40B4-BE49-F238E27FC236}">
                <a16:creationId xmlns:a16="http://schemas.microsoft.com/office/drawing/2014/main" id="{D105A235-3946-71D2-5A79-2BA013C8ACC5}"/>
              </a:ext>
            </a:extLst>
          </p:cNvPr>
          <p:cNvSpPr txBox="1"/>
          <p:nvPr/>
        </p:nvSpPr>
        <p:spPr>
          <a:xfrm>
            <a:off x="9421368" y="1065491"/>
            <a:ext cx="2042160" cy="369332"/>
          </a:xfrm>
          <a:prstGeom prst="rect">
            <a:avLst/>
          </a:prstGeom>
          <a:noFill/>
          <a:ln>
            <a:noFill/>
          </a:ln>
        </p:spPr>
        <p:txBody>
          <a:bodyPr wrap="square" rtlCol="0">
            <a:spAutoFit/>
          </a:bodyPr>
          <a:lstStyle/>
          <a:p>
            <a:r>
              <a:rPr lang="en-US" b="1" dirty="0">
                <a:effectLst>
                  <a:outerShdw blurRad="38100" dist="38100" dir="2700000" algn="tl">
                    <a:srgbClr val="000000">
                      <a:alpha val="43137"/>
                    </a:srgbClr>
                  </a:outerShdw>
                </a:effectLst>
              </a:rPr>
              <a:t>CONTACT US PAGE</a:t>
            </a:r>
          </a:p>
        </p:txBody>
      </p:sp>
      <p:sp>
        <p:nvSpPr>
          <p:cNvPr id="15" name="Content Placeholder 2">
            <a:extLst>
              <a:ext uri="{FF2B5EF4-FFF2-40B4-BE49-F238E27FC236}">
                <a16:creationId xmlns:a16="http://schemas.microsoft.com/office/drawing/2014/main" id="{6EEAE44F-7110-6728-24A3-9AC101078854}"/>
              </a:ext>
            </a:extLst>
          </p:cNvPr>
          <p:cNvSpPr txBox="1">
            <a:spLocks/>
          </p:cNvSpPr>
          <p:nvPr/>
        </p:nvSpPr>
        <p:spPr>
          <a:xfrm>
            <a:off x="838200" y="1825625"/>
            <a:ext cx="10515600" cy="29566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This is our contact us page contact us page we have some input felids like user’s first name last name phone number Email and  password and confirm password.</a:t>
            </a:r>
          </a:p>
          <a:p>
            <a:r>
              <a:rPr lang="en-US" sz="1400" dirty="0"/>
              <a:t>Contact us form have to button Submit button and reset button if you click submit button so your data was submit for our server. If user click reset button so your form was reset . </a:t>
            </a:r>
          </a:p>
          <a:p>
            <a:r>
              <a:rPr lang="en-US" sz="1400" dirty="0"/>
              <a:t>if User want to any communication so he need to fill our contact us form.</a:t>
            </a:r>
          </a:p>
          <a:p>
            <a:r>
              <a:rPr lang="en-US" sz="1400" dirty="0"/>
              <a:t>And then we have a same footer.</a:t>
            </a:r>
          </a:p>
          <a:p>
            <a:endParaRPr lang="en-US" sz="1400" dirty="0"/>
          </a:p>
        </p:txBody>
      </p:sp>
      <p:sp>
        <p:nvSpPr>
          <p:cNvPr id="16" name="Rectangle 15">
            <a:extLst>
              <a:ext uri="{FF2B5EF4-FFF2-40B4-BE49-F238E27FC236}">
                <a16:creationId xmlns:a16="http://schemas.microsoft.com/office/drawing/2014/main" id="{35E05D11-3459-E7B5-0339-6998E6092D94}"/>
              </a:ext>
            </a:extLst>
          </p:cNvPr>
          <p:cNvSpPr/>
          <p:nvPr/>
        </p:nvSpPr>
        <p:spPr>
          <a:xfrm>
            <a:off x="2295144" y="3502152"/>
            <a:ext cx="6647688" cy="3236976"/>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123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C63E-D98D-F037-14D4-612440FC6D13}"/>
              </a:ext>
            </a:extLst>
          </p:cNvPr>
          <p:cNvSpPr>
            <a:spLocks noGrp="1"/>
          </p:cNvSpPr>
          <p:nvPr>
            <p:ph type="title"/>
          </p:nvPr>
        </p:nvSpPr>
        <p:spPr>
          <a:xfrm>
            <a:off x="926468" y="402710"/>
            <a:ext cx="8552688" cy="1325563"/>
          </a:xfrm>
        </p:spPr>
        <p:txBody>
          <a:bodyPr/>
          <a:lstStyle/>
          <a:p>
            <a:r>
              <a:rPr lang="en-US" b="1" u="sng" dirty="0">
                <a:effectLst>
                  <a:outerShdw blurRad="38100" dist="38100" dir="2700000" algn="tl">
                    <a:srgbClr val="000000">
                      <a:alpha val="43137"/>
                    </a:srgbClr>
                  </a:outerShdw>
                </a:effectLst>
                <a:latin typeface="Agency FB" panose="020B0503020202020204" pitchFamily="34" charset="0"/>
              </a:rPr>
              <a:t>LOGIN AND SIGNUP PAGE OF OUR PROJECT</a:t>
            </a:r>
            <a:endParaRPr lang="en-US" dirty="0"/>
          </a:p>
        </p:txBody>
      </p:sp>
      <p:pic>
        <p:nvPicPr>
          <p:cNvPr id="7" name="Content Placeholder 6" descr="User with solid fill">
            <a:extLst>
              <a:ext uri="{FF2B5EF4-FFF2-40B4-BE49-F238E27FC236}">
                <a16:creationId xmlns:a16="http://schemas.microsoft.com/office/drawing/2014/main" id="{41B62432-2014-3129-8C70-920BACF3091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9156" y="536874"/>
            <a:ext cx="914400" cy="914400"/>
          </a:xfrm>
        </p:spPr>
      </p:pic>
      <p:sp>
        <p:nvSpPr>
          <p:cNvPr id="4" name="Rectangle 3">
            <a:extLst>
              <a:ext uri="{FF2B5EF4-FFF2-40B4-BE49-F238E27FC236}">
                <a16:creationId xmlns:a16="http://schemas.microsoft.com/office/drawing/2014/main" id="{22A5C936-7373-6081-16CE-2ADEC4A9FF15}"/>
              </a:ext>
            </a:extLst>
          </p:cNvPr>
          <p:cNvSpPr/>
          <p:nvPr/>
        </p:nvSpPr>
        <p:spPr>
          <a:xfrm>
            <a:off x="-91440" y="-109354"/>
            <a:ext cx="1408176" cy="102412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F82F8D39-076F-3A3A-6374-3A189937317D}"/>
              </a:ext>
            </a:extLst>
          </p:cNvPr>
          <p:cNvSpPr/>
          <p:nvPr/>
        </p:nvSpPr>
        <p:spPr>
          <a:xfrm rot="10800000">
            <a:off x="11268456" y="5431536"/>
            <a:ext cx="923544" cy="1426464"/>
          </a:xfrm>
          <a:prstGeom prst="halfFram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46CEA8-09A4-6AE9-2B8D-E184E1644A3E}"/>
              </a:ext>
            </a:extLst>
          </p:cNvPr>
          <p:cNvSpPr txBox="1"/>
          <p:nvPr/>
        </p:nvSpPr>
        <p:spPr>
          <a:xfrm>
            <a:off x="10211080" y="994074"/>
            <a:ext cx="1980920" cy="646331"/>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CONTACT US PAGE</a:t>
            </a:r>
          </a:p>
          <a:p>
            <a:endParaRPr lang="en-US" dirty="0"/>
          </a:p>
        </p:txBody>
      </p:sp>
      <p:sp>
        <p:nvSpPr>
          <p:cNvPr id="12" name="Content Placeholder 2">
            <a:extLst>
              <a:ext uri="{FF2B5EF4-FFF2-40B4-BE49-F238E27FC236}">
                <a16:creationId xmlns:a16="http://schemas.microsoft.com/office/drawing/2014/main" id="{3E78DAD7-ABFF-6BE5-E775-83971B311755}"/>
              </a:ext>
            </a:extLst>
          </p:cNvPr>
          <p:cNvSpPr txBox="1">
            <a:spLocks/>
          </p:cNvSpPr>
          <p:nvPr/>
        </p:nvSpPr>
        <p:spPr>
          <a:xfrm>
            <a:off x="838200" y="2002535"/>
            <a:ext cx="10515600" cy="1426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Last but not least We have responsive and beautiful Login and Signup page. </a:t>
            </a:r>
          </a:p>
          <a:p>
            <a:r>
              <a:rPr lang="en-US" sz="1400" dirty="0"/>
              <a:t>If user already have an account so user also need login, Login page consist Two input field like Email and password if user fill email and password so he or she was successfully login to our website.</a:t>
            </a:r>
          </a:p>
          <a:p>
            <a:r>
              <a:rPr lang="en-US" sz="1400" dirty="0"/>
              <a:t>And if user don’t have an account so he or she need to signup, Our signup page consist Almost four input field like user first name last name email and password if user fill all field and click signup so user can be successfully signup of our website.</a:t>
            </a:r>
          </a:p>
          <a:p>
            <a:endParaRPr lang="en-US" sz="1400" dirty="0"/>
          </a:p>
          <a:p>
            <a:endParaRPr lang="en-US" sz="1400" dirty="0"/>
          </a:p>
        </p:txBody>
      </p:sp>
      <p:sp>
        <p:nvSpPr>
          <p:cNvPr id="13" name="Rectangle 12">
            <a:extLst>
              <a:ext uri="{FF2B5EF4-FFF2-40B4-BE49-F238E27FC236}">
                <a16:creationId xmlns:a16="http://schemas.microsoft.com/office/drawing/2014/main" id="{3C5342F1-4A7B-CD66-F0F0-40BFF7476DEC}"/>
              </a:ext>
            </a:extLst>
          </p:cNvPr>
          <p:cNvSpPr/>
          <p:nvPr/>
        </p:nvSpPr>
        <p:spPr>
          <a:xfrm>
            <a:off x="1026367" y="3713584"/>
            <a:ext cx="3293706" cy="305111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954892-CF7B-682E-42B1-94CC8E119B7E}"/>
              </a:ext>
            </a:extLst>
          </p:cNvPr>
          <p:cNvSpPr/>
          <p:nvPr/>
        </p:nvSpPr>
        <p:spPr>
          <a:xfrm>
            <a:off x="6400799" y="3713584"/>
            <a:ext cx="3293706" cy="305111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338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1369</Words>
  <Application>Microsoft Office PowerPoint</Application>
  <PresentationFormat>Widescreen</PresentationFormat>
  <Paragraphs>97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Agency FB</vt:lpstr>
      <vt:lpstr>Arial</vt:lpstr>
      <vt:lpstr>Calibri</vt:lpstr>
      <vt:lpstr>Calibri (Body)</vt:lpstr>
      <vt:lpstr>Calibri Light</vt:lpstr>
      <vt:lpstr>Forte</vt:lpstr>
      <vt:lpstr>Wingdings</vt:lpstr>
      <vt:lpstr>Office Theme</vt:lpstr>
      <vt:lpstr>PowerPoint Presentation</vt:lpstr>
      <vt:lpstr>INTRODUCTION OF OUR PROJECT</vt:lpstr>
      <vt:lpstr>BLOG AND BLOG PAGE’S OF OUR PROJECT</vt:lpstr>
      <vt:lpstr>PowerPoint Presentation</vt:lpstr>
      <vt:lpstr>PowerPoint Presentation</vt:lpstr>
      <vt:lpstr>ABOUT US PAGE OF OUR PROJECT</vt:lpstr>
      <vt:lpstr>BRANDS PAGE OF OUR PROJECT</vt:lpstr>
      <vt:lpstr>CONTACT US PAGE OF OUR PROJECT</vt:lpstr>
      <vt:lpstr>LOGIN AND SIGNUP PAGE OF OUR PROJECT</vt:lpstr>
      <vt:lpstr>PROBLEM STATMENTS</vt:lpstr>
      <vt:lpstr>PROBLEM STATEMENTS SOLVED</vt:lpstr>
      <vt:lpstr>GOOGLE LIGHT HOUSE &amp; AHREF REPORT</vt:lpstr>
      <vt:lpstr>THANKS FOR WATCHING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23</cp:revision>
  <dcterms:created xsi:type="dcterms:W3CDTF">2023-01-29T05:56:15Z</dcterms:created>
  <dcterms:modified xsi:type="dcterms:W3CDTF">2023-02-03T10:18:26Z</dcterms:modified>
</cp:coreProperties>
</file>